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8" r:id="rId2"/>
  </p:sldMasterIdLst>
  <p:notesMasterIdLst>
    <p:notesMasterId r:id="rId25"/>
  </p:notesMasterIdLst>
  <p:handoutMasterIdLst>
    <p:handoutMasterId r:id="rId26"/>
  </p:handoutMasterIdLst>
  <p:sldIdLst>
    <p:sldId id="299" r:id="rId3"/>
    <p:sldId id="259" r:id="rId4"/>
    <p:sldId id="260" r:id="rId5"/>
    <p:sldId id="258" r:id="rId6"/>
    <p:sldId id="261" r:id="rId7"/>
    <p:sldId id="262" r:id="rId8"/>
    <p:sldId id="313" r:id="rId9"/>
    <p:sldId id="314" r:id="rId10"/>
    <p:sldId id="315" r:id="rId11"/>
    <p:sldId id="316" r:id="rId12"/>
    <p:sldId id="317" r:id="rId13"/>
    <p:sldId id="319" r:id="rId14"/>
    <p:sldId id="325" r:id="rId15"/>
    <p:sldId id="301" r:id="rId16"/>
    <p:sldId id="350" r:id="rId17"/>
    <p:sldId id="264" r:id="rId18"/>
    <p:sldId id="270" r:id="rId19"/>
    <p:sldId id="347" r:id="rId20"/>
    <p:sldId id="348" r:id="rId21"/>
    <p:sldId id="274" r:id="rId22"/>
    <p:sldId id="349" r:id="rId23"/>
    <p:sldId id="310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77856" autoAdjust="0"/>
  </p:normalViewPr>
  <p:slideViewPr>
    <p:cSldViewPr>
      <p:cViewPr varScale="1">
        <p:scale>
          <a:sx n="84" d="100"/>
          <a:sy n="84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302C9-007C-4E44-B6A6-2FD20B6BBB09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111DB7-2D6B-054E-97A5-6254C2A2FCB0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Accred</a:t>
          </a:r>
          <a:r>
            <a:rPr lang="en-US" dirty="0" smtClean="0">
              <a:solidFill>
                <a:schemeClr val="bg1"/>
              </a:solidFill>
            </a:rPr>
            <a:t> Steering </a:t>
          </a:r>
          <a:r>
            <a:rPr lang="en-US" dirty="0" err="1" smtClean="0">
              <a:solidFill>
                <a:schemeClr val="bg1"/>
              </a:solidFill>
            </a:rPr>
            <a:t>Comm</a:t>
          </a:r>
          <a:endParaRPr lang="en-US" dirty="0">
            <a:solidFill>
              <a:schemeClr val="bg1"/>
            </a:solidFill>
          </a:endParaRPr>
        </a:p>
      </dgm:t>
    </dgm:pt>
    <dgm:pt modelId="{80C24A02-CA7D-A745-86C0-CC0E139A1F88}" type="parTrans" cxnId="{BA173E64-E9E1-084E-B5A8-C8EE3AB50DBB}">
      <dgm:prSet/>
      <dgm:spPr/>
      <dgm:t>
        <a:bodyPr/>
        <a:lstStyle/>
        <a:p>
          <a:endParaRPr lang="en-US"/>
        </a:p>
      </dgm:t>
    </dgm:pt>
    <dgm:pt modelId="{316E89BD-C544-FA4A-8807-E99D81BA9849}" type="sibTrans" cxnId="{BA173E64-E9E1-084E-B5A8-C8EE3AB50DBB}">
      <dgm:prSet/>
      <dgm:spPr/>
      <dgm:t>
        <a:bodyPr/>
        <a:lstStyle/>
        <a:p>
          <a:endParaRPr lang="en-US"/>
        </a:p>
      </dgm:t>
    </dgm:pt>
    <dgm:pt modelId="{A88F8FD3-B9C3-DC4E-A0EE-D3E0ABFB56CF}">
      <dgm:prSet phldrT="[Text]" custT="1"/>
      <dgm:spPr/>
      <dgm:t>
        <a:bodyPr/>
        <a:lstStyle/>
        <a:p>
          <a:r>
            <a:rPr lang="en-US" sz="1800" u="none" dirty="0" smtClean="0">
              <a:solidFill>
                <a:schemeClr val="bg1"/>
              </a:solidFill>
            </a:rPr>
            <a:t>I</a:t>
          </a:r>
        </a:p>
        <a:p>
          <a:r>
            <a:rPr lang="en-US" sz="1200" dirty="0" smtClean="0">
              <a:solidFill>
                <a:schemeClr val="bg1"/>
              </a:solidFill>
            </a:rPr>
            <a:t>Inst Miss/Effect</a:t>
          </a:r>
          <a:endParaRPr lang="en-US" sz="1200" dirty="0">
            <a:solidFill>
              <a:schemeClr val="bg1"/>
            </a:solidFill>
          </a:endParaRPr>
        </a:p>
      </dgm:t>
    </dgm:pt>
    <dgm:pt modelId="{8E1BC993-F059-8F4B-B227-ABB39C39F1D2}" type="parTrans" cxnId="{D07277B5-D75C-1349-8933-2C931F516867}">
      <dgm:prSet/>
      <dgm:spPr/>
      <dgm:t>
        <a:bodyPr/>
        <a:lstStyle/>
        <a:p>
          <a:endParaRPr lang="en-US"/>
        </a:p>
      </dgm:t>
    </dgm:pt>
    <dgm:pt modelId="{0CE85A6A-ADB6-F747-9A66-1799C4D5597A}" type="sibTrans" cxnId="{D07277B5-D75C-1349-8933-2C931F516867}">
      <dgm:prSet/>
      <dgm:spPr/>
      <dgm:t>
        <a:bodyPr/>
        <a:lstStyle/>
        <a:p>
          <a:endParaRPr lang="en-US"/>
        </a:p>
      </dgm:t>
    </dgm:pt>
    <dgm:pt modelId="{00726F90-7775-DB48-B620-6E8E31E96C83}">
      <dgm:prSet phldrT="[Text]" phldr="1"/>
      <dgm:spPr/>
      <dgm:t>
        <a:bodyPr/>
        <a:lstStyle/>
        <a:p>
          <a:endParaRPr lang="en-US"/>
        </a:p>
      </dgm:t>
    </dgm:pt>
    <dgm:pt modelId="{D9412D10-16F1-EB43-B30E-21067F4D9DCD}" type="parTrans" cxnId="{CD7C3462-C8FB-1D48-A9C5-8AB9E17E7EA4}">
      <dgm:prSet/>
      <dgm:spPr/>
      <dgm:t>
        <a:bodyPr/>
        <a:lstStyle/>
        <a:p>
          <a:endParaRPr lang="en-US"/>
        </a:p>
      </dgm:t>
    </dgm:pt>
    <dgm:pt modelId="{89143763-7C9F-C742-8A98-2447DE56899A}" type="sibTrans" cxnId="{CD7C3462-C8FB-1D48-A9C5-8AB9E17E7EA4}">
      <dgm:prSet/>
      <dgm:spPr/>
      <dgm:t>
        <a:bodyPr/>
        <a:lstStyle/>
        <a:p>
          <a:endParaRPr lang="en-US"/>
        </a:p>
      </dgm:t>
    </dgm:pt>
    <dgm:pt modelId="{96FC375A-B622-7D4F-AF34-7D4B3E13F0EE}">
      <dgm:prSet phldrT="[Text]" phldr="1"/>
      <dgm:spPr/>
      <dgm:t>
        <a:bodyPr/>
        <a:lstStyle/>
        <a:p>
          <a:endParaRPr lang="en-US"/>
        </a:p>
      </dgm:t>
    </dgm:pt>
    <dgm:pt modelId="{B667B5CF-8309-3947-8C70-0BB0E65E8309}" type="parTrans" cxnId="{8CBDB429-AFD8-3B44-86FC-32CBDD0BB62C}">
      <dgm:prSet/>
      <dgm:spPr/>
      <dgm:t>
        <a:bodyPr/>
        <a:lstStyle/>
        <a:p>
          <a:endParaRPr lang="en-US"/>
        </a:p>
      </dgm:t>
    </dgm:pt>
    <dgm:pt modelId="{6BB5CA66-94E5-8F4B-AC5E-759AAB98FCEF}" type="sibTrans" cxnId="{8CBDB429-AFD8-3B44-86FC-32CBDD0BB62C}">
      <dgm:prSet/>
      <dgm:spPr/>
      <dgm:t>
        <a:bodyPr/>
        <a:lstStyle/>
        <a:p>
          <a:endParaRPr lang="en-US"/>
        </a:p>
      </dgm:t>
    </dgm:pt>
    <dgm:pt modelId="{528960A8-6D57-3345-8E78-71F4CEBD4449}">
      <dgm:prSet phldrT="[Text]" phldr="1"/>
      <dgm:spPr/>
      <dgm:t>
        <a:bodyPr/>
        <a:lstStyle/>
        <a:p>
          <a:endParaRPr lang="en-US"/>
        </a:p>
      </dgm:t>
    </dgm:pt>
    <dgm:pt modelId="{1A6ACB94-86CB-6E49-8C36-822D29634C4E}" type="parTrans" cxnId="{D7671296-667C-8D4E-BD20-0C82E8753E30}">
      <dgm:prSet/>
      <dgm:spPr/>
      <dgm:t>
        <a:bodyPr/>
        <a:lstStyle/>
        <a:p>
          <a:endParaRPr lang="en-US"/>
        </a:p>
      </dgm:t>
    </dgm:pt>
    <dgm:pt modelId="{5C760B06-5DCE-EF41-9524-9FFCF0F9A0E1}" type="sibTrans" cxnId="{D7671296-667C-8D4E-BD20-0C82E8753E30}">
      <dgm:prSet/>
      <dgm:spPr/>
      <dgm:t>
        <a:bodyPr/>
        <a:lstStyle/>
        <a:p>
          <a:endParaRPr lang="en-US"/>
        </a:p>
      </dgm:t>
    </dgm:pt>
    <dgm:pt modelId="{EB69768A-E3CF-DF4A-9CA3-93E7A83630CC}">
      <dgm:prSet phldrT="[Text]" phldr="1"/>
      <dgm:spPr/>
      <dgm:t>
        <a:bodyPr/>
        <a:lstStyle/>
        <a:p>
          <a:endParaRPr lang="en-US"/>
        </a:p>
      </dgm:t>
    </dgm:pt>
    <dgm:pt modelId="{2585AD3D-3EFB-4341-8E2B-69AA215071DA}" type="parTrans" cxnId="{9BCF2DAD-29E9-D84A-A3EB-9518D8939FD7}">
      <dgm:prSet/>
      <dgm:spPr/>
      <dgm:t>
        <a:bodyPr/>
        <a:lstStyle/>
        <a:p>
          <a:endParaRPr lang="en-US"/>
        </a:p>
      </dgm:t>
    </dgm:pt>
    <dgm:pt modelId="{D61E36AE-AE78-9742-9D8B-E2B20DCF6244}" type="sibTrans" cxnId="{9BCF2DAD-29E9-D84A-A3EB-9518D8939FD7}">
      <dgm:prSet/>
      <dgm:spPr/>
      <dgm:t>
        <a:bodyPr/>
        <a:lstStyle/>
        <a:p>
          <a:endParaRPr lang="en-US"/>
        </a:p>
      </dgm:t>
    </dgm:pt>
    <dgm:pt modelId="{9BF88C06-DB45-9649-B524-3D570BD990E8}">
      <dgm:prSet phldrT="[Text]" phldr="1"/>
      <dgm:spPr/>
      <dgm:t>
        <a:bodyPr/>
        <a:lstStyle/>
        <a:p>
          <a:endParaRPr lang="en-US"/>
        </a:p>
      </dgm:t>
    </dgm:pt>
    <dgm:pt modelId="{385E0C37-CA60-0B4B-BBCE-5431AD96E39E}" type="parTrans" cxnId="{6D046D94-327B-184C-B38B-F89E3C5CF283}">
      <dgm:prSet/>
      <dgm:spPr/>
      <dgm:t>
        <a:bodyPr/>
        <a:lstStyle/>
        <a:p>
          <a:endParaRPr lang="en-US"/>
        </a:p>
      </dgm:t>
    </dgm:pt>
    <dgm:pt modelId="{A030FB8C-988D-5242-A444-1506A1D52EBA}" type="sibTrans" cxnId="{6D046D94-327B-184C-B38B-F89E3C5CF283}">
      <dgm:prSet/>
      <dgm:spPr/>
      <dgm:t>
        <a:bodyPr/>
        <a:lstStyle/>
        <a:p>
          <a:endParaRPr lang="en-US"/>
        </a:p>
      </dgm:t>
    </dgm:pt>
    <dgm:pt modelId="{6CC5655D-CAE1-B943-A048-3FC1FD9D3D7F}">
      <dgm:prSet phldrT="[Text]" phldr="1"/>
      <dgm:spPr/>
      <dgm:t>
        <a:bodyPr/>
        <a:lstStyle/>
        <a:p>
          <a:endParaRPr lang="en-US"/>
        </a:p>
      </dgm:t>
    </dgm:pt>
    <dgm:pt modelId="{5D16C372-B913-7F45-8957-DC280A0BDB55}" type="parTrans" cxnId="{9202A2B7-89B2-054E-B3ED-80A7CFE3251B}">
      <dgm:prSet/>
      <dgm:spPr/>
      <dgm:t>
        <a:bodyPr/>
        <a:lstStyle/>
        <a:p>
          <a:endParaRPr lang="en-US"/>
        </a:p>
      </dgm:t>
    </dgm:pt>
    <dgm:pt modelId="{6E2BCD3E-6758-6747-8449-58221339B9A6}" type="sibTrans" cxnId="{9202A2B7-89B2-054E-B3ED-80A7CFE3251B}">
      <dgm:prSet/>
      <dgm:spPr/>
      <dgm:t>
        <a:bodyPr/>
        <a:lstStyle/>
        <a:p>
          <a:endParaRPr lang="en-US"/>
        </a:p>
      </dgm:t>
    </dgm:pt>
    <dgm:pt modelId="{C0FCB820-0EAE-E843-B043-8392F7B4EFE6}">
      <dgm:prSet/>
      <dgm:spPr/>
      <dgm:t>
        <a:bodyPr/>
        <a:lstStyle/>
        <a:p>
          <a:endParaRPr lang="en-US"/>
        </a:p>
      </dgm:t>
    </dgm:pt>
    <dgm:pt modelId="{9540FA55-CD90-7242-B574-15E513903965}" type="parTrans" cxnId="{88F2B28B-C161-354E-B124-F417058BC657}">
      <dgm:prSet/>
      <dgm:spPr/>
      <dgm:t>
        <a:bodyPr/>
        <a:lstStyle/>
        <a:p>
          <a:endParaRPr lang="en-US"/>
        </a:p>
      </dgm:t>
    </dgm:pt>
    <dgm:pt modelId="{74D50E81-4F96-ED40-9C30-2FC4F8D40697}" type="sibTrans" cxnId="{88F2B28B-C161-354E-B124-F417058BC657}">
      <dgm:prSet/>
      <dgm:spPr/>
      <dgm:t>
        <a:bodyPr/>
        <a:lstStyle/>
        <a:p>
          <a:endParaRPr lang="en-US"/>
        </a:p>
      </dgm:t>
    </dgm:pt>
    <dgm:pt modelId="{89EA27DB-63E8-D043-B307-A4124BE3C991}">
      <dgm:prSet/>
      <dgm:spPr/>
      <dgm:t>
        <a:bodyPr/>
        <a:lstStyle/>
        <a:p>
          <a:endParaRPr lang="en-US"/>
        </a:p>
      </dgm:t>
    </dgm:pt>
    <dgm:pt modelId="{A840BC0E-A846-CC41-BCEA-7B4B869CA528}" type="parTrans" cxnId="{24211BE5-52CF-FF4B-A625-F84F06D660DF}">
      <dgm:prSet/>
      <dgm:spPr/>
      <dgm:t>
        <a:bodyPr/>
        <a:lstStyle/>
        <a:p>
          <a:endParaRPr lang="en-US"/>
        </a:p>
      </dgm:t>
    </dgm:pt>
    <dgm:pt modelId="{A16F9704-48B5-A940-83B6-5F60F4D466E7}" type="sibTrans" cxnId="{24211BE5-52CF-FF4B-A625-F84F06D660DF}">
      <dgm:prSet/>
      <dgm:spPr/>
      <dgm:t>
        <a:bodyPr/>
        <a:lstStyle/>
        <a:p>
          <a:endParaRPr lang="en-US"/>
        </a:p>
      </dgm:t>
    </dgm:pt>
    <dgm:pt modelId="{4E3E061D-0049-D340-8898-9B09917EA054}">
      <dgm:prSet/>
      <dgm:spPr/>
      <dgm:t>
        <a:bodyPr/>
        <a:lstStyle/>
        <a:p>
          <a:endParaRPr lang="en-US"/>
        </a:p>
      </dgm:t>
    </dgm:pt>
    <dgm:pt modelId="{EDEA63C8-15FF-854F-A9FF-2BE87F41D5DF}" type="parTrans" cxnId="{CA68522D-0BFD-1745-852C-69EA353B83AC}">
      <dgm:prSet/>
      <dgm:spPr/>
      <dgm:t>
        <a:bodyPr/>
        <a:lstStyle/>
        <a:p>
          <a:endParaRPr lang="en-US"/>
        </a:p>
      </dgm:t>
    </dgm:pt>
    <dgm:pt modelId="{964FC898-6A00-0F44-8EA6-531CE1AFDC7E}" type="sibTrans" cxnId="{CA68522D-0BFD-1745-852C-69EA353B83AC}">
      <dgm:prSet/>
      <dgm:spPr/>
      <dgm:t>
        <a:bodyPr/>
        <a:lstStyle/>
        <a:p>
          <a:endParaRPr lang="en-US"/>
        </a:p>
      </dgm:t>
    </dgm:pt>
    <dgm:pt modelId="{8B38A324-1AB4-C346-806E-9053A30A95EC}">
      <dgm:prSet/>
      <dgm:spPr/>
      <dgm:t>
        <a:bodyPr/>
        <a:lstStyle/>
        <a:p>
          <a:endParaRPr lang="en-US"/>
        </a:p>
      </dgm:t>
    </dgm:pt>
    <dgm:pt modelId="{79890AF1-B188-FC46-9969-F7ACBCD923A2}" type="parTrans" cxnId="{090F52C7-0735-944F-9F14-2F03C8C4F8B4}">
      <dgm:prSet/>
      <dgm:spPr/>
      <dgm:t>
        <a:bodyPr/>
        <a:lstStyle/>
        <a:p>
          <a:endParaRPr lang="en-US"/>
        </a:p>
      </dgm:t>
    </dgm:pt>
    <dgm:pt modelId="{579B035A-4DB6-4B43-9D38-3B8C9E59C7A7}" type="sibTrans" cxnId="{090F52C7-0735-944F-9F14-2F03C8C4F8B4}">
      <dgm:prSet/>
      <dgm:spPr/>
      <dgm:t>
        <a:bodyPr/>
        <a:lstStyle/>
        <a:p>
          <a:endParaRPr lang="en-US"/>
        </a:p>
      </dgm:t>
    </dgm:pt>
    <dgm:pt modelId="{1DB6BDCA-A50F-7141-92AE-941B8C62B25D}">
      <dgm:prSet/>
      <dgm:spPr/>
      <dgm:t>
        <a:bodyPr/>
        <a:lstStyle/>
        <a:p>
          <a:endParaRPr lang="en-US"/>
        </a:p>
      </dgm:t>
    </dgm:pt>
    <dgm:pt modelId="{E907CB72-02FB-8C4B-B3F7-CBB3A3BEA59A}" type="parTrans" cxnId="{20714E44-AD42-7E45-9397-41E1E84CF774}">
      <dgm:prSet/>
      <dgm:spPr/>
      <dgm:t>
        <a:bodyPr/>
        <a:lstStyle/>
        <a:p>
          <a:endParaRPr lang="en-US"/>
        </a:p>
      </dgm:t>
    </dgm:pt>
    <dgm:pt modelId="{05CE7813-D00C-C349-9C6B-180B36B2F34B}" type="sibTrans" cxnId="{20714E44-AD42-7E45-9397-41E1E84CF774}">
      <dgm:prSet/>
      <dgm:spPr/>
      <dgm:t>
        <a:bodyPr/>
        <a:lstStyle/>
        <a:p>
          <a:endParaRPr lang="en-US"/>
        </a:p>
      </dgm:t>
    </dgm:pt>
    <dgm:pt modelId="{D47FC258-5082-684B-9A61-F2C6E7179353}">
      <dgm:prSet custT="1"/>
      <dgm:spPr/>
      <dgm:t>
        <a:bodyPr/>
        <a:lstStyle/>
        <a:p>
          <a:r>
            <a:rPr lang="en-US" sz="1600" u="none" dirty="0" smtClean="0">
              <a:solidFill>
                <a:schemeClr val="bg1"/>
              </a:solidFill>
            </a:rPr>
            <a:t>IIA</a:t>
          </a:r>
        </a:p>
        <a:p>
          <a:r>
            <a:rPr lang="en-US" sz="1300" dirty="0" err="1" smtClean="0">
              <a:solidFill>
                <a:schemeClr val="bg1"/>
              </a:solidFill>
            </a:rPr>
            <a:t>Instr</a:t>
          </a:r>
          <a:r>
            <a:rPr lang="en-US" sz="1300" dirty="0" smtClean="0">
              <a:solidFill>
                <a:schemeClr val="bg1"/>
              </a:solidFill>
            </a:rPr>
            <a:t> </a:t>
          </a:r>
          <a:r>
            <a:rPr lang="en-US" sz="1300" dirty="0" err="1" smtClean="0">
              <a:solidFill>
                <a:schemeClr val="bg1"/>
              </a:solidFill>
            </a:rPr>
            <a:t>Prog</a:t>
          </a:r>
          <a:endParaRPr lang="en-US" sz="1300" dirty="0">
            <a:solidFill>
              <a:schemeClr val="bg1"/>
            </a:solidFill>
          </a:endParaRPr>
        </a:p>
      </dgm:t>
    </dgm:pt>
    <dgm:pt modelId="{4E90431C-3A7A-1E40-A51B-AA2BB8670879}" type="parTrans" cxnId="{D56071F5-B69F-7543-A5EE-0D09CFE404F1}">
      <dgm:prSet/>
      <dgm:spPr/>
      <dgm:t>
        <a:bodyPr/>
        <a:lstStyle/>
        <a:p>
          <a:endParaRPr lang="en-US"/>
        </a:p>
      </dgm:t>
    </dgm:pt>
    <dgm:pt modelId="{4F6E9BFE-0FFB-814E-A617-C743761643C7}" type="sibTrans" cxnId="{D56071F5-B69F-7543-A5EE-0D09CFE404F1}">
      <dgm:prSet/>
      <dgm:spPr/>
      <dgm:t>
        <a:bodyPr/>
        <a:lstStyle/>
        <a:p>
          <a:endParaRPr lang="en-US"/>
        </a:p>
      </dgm:t>
    </dgm:pt>
    <dgm:pt modelId="{4880F0EB-C435-6A4C-918F-2C6EC1034A7C}">
      <dgm:prSet/>
      <dgm:spPr/>
      <dgm:t>
        <a:bodyPr/>
        <a:lstStyle/>
        <a:p>
          <a:endParaRPr lang="en-US" dirty="0"/>
        </a:p>
      </dgm:t>
    </dgm:pt>
    <dgm:pt modelId="{4E3B919A-2DF2-3741-BD81-8A017880B6F4}" type="parTrans" cxnId="{26B6D504-7E63-3347-885D-4613CA31E459}">
      <dgm:prSet/>
      <dgm:spPr/>
      <dgm:t>
        <a:bodyPr/>
        <a:lstStyle/>
        <a:p>
          <a:endParaRPr lang="en-US"/>
        </a:p>
      </dgm:t>
    </dgm:pt>
    <dgm:pt modelId="{B8A5C681-4054-BB44-9DAD-0A4F3DA578EB}" type="sibTrans" cxnId="{26B6D504-7E63-3347-885D-4613CA31E459}">
      <dgm:prSet/>
      <dgm:spPr/>
      <dgm:t>
        <a:bodyPr/>
        <a:lstStyle/>
        <a:p>
          <a:endParaRPr lang="en-US"/>
        </a:p>
      </dgm:t>
    </dgm:pt>
    <dgm:pt modelId="{EF663156-67AE-8548-9476-C2E74E413806}">
      <dgm:prSet phldrT="[Text]" custT="1"/>
      <dgm:spPr/>
      <dgm:t>
        <a:bodyPr/>
        <a:lstStyle/>
        <a:p>
          <a:r>
            <a:rPr lang="en-US" sz="1600" u="none" dirty="0" smtClean="0">
              <a:solidFill>
                <a:schemeClr val="bg1"/>
              </a:solidFill>
            </a:rPr>
            <a:t>IV</a:t>
          </a:r>
        </a:p>
        <a:p>
          <a:r>
            <a:rPr lang="en-US" sz="1500" dirty="0" smtClean="0">
              <a:solidFill>
                <a:schemeClr val="bg1"/>
              </a:solidFill>
            </a:rPr>
            <a:t>Leader/</a:t>
          </a:r>
          <a:r>
            <a:rPr lang="en-US" sz="1500" dirty="0" err="1" smtClean="0">
              <a:solidFill>
                <a:schemeClr val="bg1"/>
              </a:solidFill>
            </a:rPr>
            <a:t>Gover</a:t>
          </a:r>
          <a:endParaRPr lang="en-US" sz="1500" dirty="0">
            <a:solidFill>
              <a:schemeClr val="bg1"/>
            </a:solidFill>
          </a:endParaRPr>
        </a:p>
      </dgm:t>
    </dgm:pt>
    <dgm:pt modelId="{F6077DE7-348B-654B-80A4-9F9EFB548FAB}" type="parTrans" cxnId="{2732603B-2027-4944-9B44-DD08454586E4}">
      <dgm:prSet/>
      <dgm:spPr/>
      <dgm:t>
        <a:bodyPr/>
        <a:lstStyle/>
        <a:p>
          <a:endParaRPr lang="en-US"/>
        </a:p>
      </dgm:t>
    </dgm:pt>
    <dgm:pt modelId="{C4B13FF3-3FB0-8C46-8100-9235FDDE6E23}" type="sibTrans" cxnId="{2732603B-2027-4944-9B44-DD08454586E4}">
      <dgm:prSet/>
      <dgm:spPr/>
      <dgm:t>
        <a:bodyPr/>
        <a:lstStyle/>
        <a:p>
          <a:endParaRPr lang="en-US"/>
        </a:p>
      </dgm:t>
    </dgm:pt>
    <dgm:pt modelId="{9BDD6AE1-B808-E448-BB62-795BE2E8C31C}">
      <dgm:prSet phldrT="[Text]" custT="1"/>
      <dgm:spPr/>
      <dgm:t>
        <a:bodyPr/>
        <a:lstStyle/>
        <a:p>
          <a:r>
            <a:rPr lang="en-US" sz="1600" u="none" dirty="0" smtClean="0">
              <a:solidFill>
                <a:schemeClr val="bg1"/>
              </a:solidFill>
            </a:rPr>
            <a:t>IIID</a:t>
          </a:r>
        </a:p>
        <a:p>
          <a:r>
            <a:rPr lang="en-US" sz="1400" dirty="0" err="1" smtClean="0">
              <a:solidFill>
                <a:schemeClr val="bg1"/>
              </a:solidFill>
            </a:rPr>
            <a:t>Finan</a:t>
          </a:r>
          <a:endParaRPr lang="en-US" sz="1400" dirty="0" smtClean="0">
            <a:solidFill>
              <a:schemeClr val="bg1"/>
            </a:solidFill>
          </a:endParaRPr>
        </a:p>
        <a:p>
          <a:r>
            <a:rPr lang="en-US" sz="1400" dirty="0" smtClean="0">
              <a:solidFill>
                <a:schemeClr val="bg1"/>
              </a:solidFill>
            </a:rPr>
            <a:t>Res</a:t>
          </a:r>
          <a:endParaRPr lang="en-US" sz="1400" dirty="0">
            <a:solidFill>
              <a:schemeClr val="bg1"/>
            </a:solidFill>
          </a:endParaRPr>
        </a:p>
      </dgm:t>
    </dgm:pt>
    <dgm:pt modelId="{508C54A1-8C2B-CD46-B784-6AD05CBDDBEA}" type="parTrans" cxnId="{CD7DBA08-5833-024B-9995-BA7BCF7AFA1F}">
      <dgm:prSet/>
      <dgm:spPr/>
      <dgm:t>
        <a:bodyPr/>
        <a:lstStyle/>
        <a:p>
          <a:endParaRPr lang="en-US"/>
        </a:p>
      </dgm:t>
    </dgm:pt>
    <dgm:pt modelId="{753582F9-DF5B-094D-99C4-25AD081BB4E9}" type="sibTrans" cxnId="{CD7DBA08-5833-024B-9995-BA7BCF7AFA1F}">
      <dgm:prSet/>
      <dgm:spPr/>
      <dgm:t>
        <a:bodyPr/>
        <a:lstStyle/>
        <a:p>
          <a:endParaRPr lang="en-US"/>
        </a:p>
      </dgm:t>
    </dgm:pt>
    <dgm:pt modelId="{1CA60308-69BC-4944-995C-E781F0C21EA8}">
      <dgm:prSet phldrT="[Text]" custT="1"/>
      <dgm:spPr/>
      <dgm:t>
        <a:bodyPr/>
        <a:lstStyle/>
        <a:p>
          <a:r>
            <a:rPr lang="en-US" sz="1600" u="none" dirty="0" smtClean="0">
              <a:solidFill>
                <a:schemeClr val="bg1"/>
              </a:solidFill>
            </a:rPr>
            <a:t>IIIC</a:t>
          </a:r>
        </a:p>
        <a:p>
          <a:r>
            <a:rPr lang="en-US" sz="1400" dirty="0" smtClean="0">
              <a:solidFill>
                <a:schemeClr val="bg1"/>
              </a:solidFill>
            </a:rPr>
            <a:t>Tech Res</a:t>
          </a:r>
          <a:endParaRPr lang="en-US" sz="1400" dirty="0">
            <a:solidFill>
              <a:schemeClr val="bg1"/>
            </a:solidFill>
          </a:endParaRPr>
        </a:p>
      </dgm:t>
    </dgm:pt>
    <dgm:pt modelId="{6377E382-29A3-B44C-A3D9-3B267475F65C}" type="parTrans" cxnId="{B432BDA1-CFC9-7C4E-BD84-7573A2D7F408}">
      <dgm:prSet/>
      <dgm:spPr/>
      <dgm:t>
        <a:bodyPr/>
        <a:lstStyle/>
        <a:p>
          <a:endParaRPr lang="en-US"/>
        </a:p>
      </dgm:t>
    </dgm:pt>
    <dgm:pt modelId="{DD6E250A-116C-3447-8506-644D97D8077F}" type="sibTrans" cxnId="{B432BDA1-CFC9-7C4E-BD84-7573A2D7F408}">
      <dgm:prSet/>
      <dgm:spPr/>
      <dgm:t>
        <a:bodyPr/>
        <a:lstStyle/>
        <a:p>
          <a:endParaRPr lang="en-US"/>
        </a:p>
      </dgm:t>
    </dgm:pt>
    <dgm:pt modelId="{4CD2328D-BAA4-B34D-B083-FF8C4049CB6E}">
      <dgm:prSet phldrT="[Text]" custT="1"/>
      <dgm:spPr/>
      <dgm:t>
        <a:bodyPr/>
        <a:lstStyle/>
        <a:p>
          <a:r>
            <a:rPr lang="en-US" sz="1600" u="none" dirty="0" smtClean="0">
              <a:solidFill>
                <a:schemeClr val="bg1"/>
              </a:solidFill>
            </a:rPr>
            <a:t>IIIB</a:t>
          </a:r>
        </a:p>
        <a:p>
          <a:r>
            <a:rPr lang="en-US" sz="1400" dirty="0" smtClean="0">
              <a:solidFill>
                <a:schemeClr val="bg1"/>
              </a:solidFill>
            </a:rPr>
            <a:t>Phys Res</a:t>
          </a:r>
          <a:endParaRPr lang="en-US" sz="1400" dirty="0">
            <a:solidFill>
              <a:schemeClr val="bg1"/>
            </a:solidFill>
          </a:endParaRPr>
        </a:p>
      </dgm:t>
    </dgm:pt>
    <dgm:pt modelId="{9BE04BD4-422A-2C44-8F77-EF437C718CCC}" type="parTrans" cxnId="{996FF2E7-3269-A144-8369-767A102CBC3B}">
      <dgm:prSet/>
      <dgm:spPr/>
      <dgm:t>
        <a:bodyPr/>
        <a:lstStyle/>
        <a:p>
          <a:endParaRPr lang="en-US"/>
        </a:p>
      </dgm:t>
    </dgm:pt>
    <dgm:pt modelId="{70DF65C8-BC7C-2545-8798-6C394F547E03}" type="sibTrans" cxnId="{996FF2E7-3269-A144-8369-767A102CBC3B}">
      <dgm:prSet/>
      <dgm:spPr/>
      <dgm:t>
        <a:bodyPr/>
        <a:lstStyle/>
        <a:p>
          <a:endParaRPr lang="en-US"/>
        </a:p>
      </dgm:t>
    </dgm:pt>
    <dgm:pt modelId="{C3BD080B-A168-D544-A9E2-2C306D12BF47}">
      <dgm:prSet phldrT="[Text]" custT="1"/>
      <dgm:spPr/>
      <dgm:t>
        <a:bodyPr/>
        <a:lstStyle/>
        <a:p>
          <a:r>
            <a:rPr lang="en-US" sz="1600" u="none" dirty="0" smtClean="0">
              <a:solidFill>
                <a:schemeClr val="bg1"/>
              </a:solidFill>
            </a:rPr>
            <a:t>IIIA</a:t>
          </a:r>
        </a:p>
        <a:p>
          <a:r>
            <a:rPr lang="en-US" sz="1400" dirty="0" smtClean="0">
              <a:solidFill>
                <a:schemeClr val="bg1"/>
              </a:solidFill>
            </a:rPr>
            <a:t>Human Res</a:t>
          </a:r>
          <a:endParaRPr lang="en-US" sz="1400" dirty="0">
            <a:solidFill>
              <a:schemeClr val="bg1"/>
            </a:solidFill>
          </a:endParaRPr>
        </a:p>
      </dgm:t>
    </dgm:pt>
    <dgm:pt modelId="{3DAB9BA7-3ABD-3D46-B71B-6C0CF7D1598C}" type="parTrans" cxnId="{545A75D5-5C10-AB41-98A9-A0A41647BAAF}">
      <dgm:prSet/>
      <dgm:spPr/>
      <dgm:t>
        <a:bodyPr/>
        <a:lstStyle/>
        <a:p>
          <a:endParaRPr lang="en-US"/>
        </a:p>
      </dgm:t>
    </dgm:pt>
    <dgm:pt modelId="{27C5F474-782A-1842-961B-73D1C17F1A23}" type="sibTrans" cxnId="{545A75D5-5C10-AB41-98A9-A0A41647BAAF}">
      <dgm:prSet/>
      <dgm:spPr/>
      <dgm:t>
        <a:bodyPr/>
        <a:lstStyle/>
        <a:p>
          <a:endParaRPr lang="en-US"/>
        </a:p>
      </dgm:t>
    </dgm:pt>
    <dgm:pt modelId="{EBC1FC45-32B6-E445-9AA4-FCFEB1D019B3}">
      <dgm:prSet phldrT="[Text]" custT="1"/>
      <dgm:spPr/>
      <dgm:t>
        <a:bodyPr/>
        <a:lstStyle/>
        <a:p>
          <a:r>
            <a:rPr lang="en-US" sz="1600" u="none" dirty="0" smtClean="0">
              <a:solidFill>
                <a:schemeClr val="bg1"/>
              </a:solidFill>
            </a:rPr>
            <a:t>IIC</a:t>
          </a:r>
        </a:p>
        <a:p>
          <a:r>
            <a:rPr lang="en-US" sz="1300" dirty="0" smtClean="0">
              <a:solidFill>
                <a:schemeClr val="bg1"/>
              </a:solidFill>
            </a:rPr>
            <a:t>Lib/Learn Supp </a:t>
          </a:r>
          <a:r>
            <a:rPr lang="en-US" sz="1300" dirty="0" err="1" smtClean="0">
              <a:solidFill>
                <a:schemeClr val="bg1"/>
              </a:solidFill>
            </a:rPr>
            <a:t>Svcs</a:t>
          </a:r>
          <a:endParaRPr lang="en-US" sz="1300" dirty="0">
            <a:solidFill>
              <a:schemeClr val="bg1"/>
            </a:solidFill>
          </a:endParaRPr>
        </a:p>
      </dgm:t>
    </dgm:pt>
    <dgm:pt modelId="{1327AF22-33A8-DF43-A965-BA551D2B6F19}" type="parTrans" cxnId="{8BC5C54D-FAAF-5B4B-A70E-415F9B89453F}">
      <dgm:prSet/>
      <dgm:spPr/>
      <dgm:t>
        <a:bodyPr/>
        <a:lstStyle/>
        <a:p>
          <a:endParaRPr lang="en-US"/>
        </a:p>
      </dgm:t>
    </dgm:pt>
    <dgm:pt modelId="{ECF359C7-4034-9741-9687-6B072DBE7494}" type="sibTrans" cxnId="{8BC5C54D-FAAF-5B4B-A70E-415F9B89453F}">
      <dgm:prSet/>
      <dgm:spPr/>
      <dgm:t>
        <a:bodyPr/>
        <a:lstStyle/>
        <a:p>
          <a:endParaRPr lang="en-US"/>
        </a:p>
      </dgm:t>
    </dgm:pt>
    <dgm:pt modelId="{5959F225-94C0-0140-A9EB-DEA07E87B51D}">
      <dgm:prSet phldrT="[Text]" custT="1"/>
      <dgm:spPr/>
      <dgm:t>
        <a:bodyPr/>
        <a:lstStyle/>
        <a:p>
          <a:r>
            <a:rPr lang="en-US" sz="1600" u="none" dirty="0" smtClean="0">
              <a:solidFill>
                <a:schemeClr val="bg1"/>
              </a:solidFill>
            </a:rPr>
            <a:t>IIB</a:t>
          </a:r>
        </a:p>
        <a:p>
          <a:r>
            <a:rPr lang="en-US" sz="1300" dirty="0" smtClean="0">
              <a:solidFill>
                <a:schemeClr val="bg1"/>
              </a:solidFill>
            </a:rPr>
            <a:t>Stud Supp </a:t>
          </a:r>
          <a:r>
            <a:rPr lang="en-US" sz="1300" dirty="0" err="1" smtClean="0">
              <a:solidFill>
                <a:schemeClr val="bg1"/>
              </a:solidFill>
            </a:rPr>
            <a:t>Svcs</a:t>
          </a:r>
          <a:endParaRPr lang="en-US" sz="1300" dirty="0">
            <a:solidFill>
              <a:schemeClr val="bg1"/>
            </a:solidFill>
          </a:endParaRPr>
        </a:p>
      </dgm:t>
    </dgm:pt>
    <dgm:pt modelId="{5E844481-7EC6-9644-9227-BA675CE45E7F}" type="parTrans" cxnId="{C0E3F545-ECCF-E54A-888D-99CA6F911E44}">
      <dgm:prSet/>
      <dgm:spPr/>
      <dgm:t>
        <a:bodyPr/>
        <a:lstStyle/>
        <a:p>
          <a:endParaRPr lang="en-US"/>
        </a:p>
      </dgm:t>
    </dgm:pt>
    <dgm:pt modelId="{E6359AA1-DC62-5140-BD2F-B055130BADCC}" type="sibTrans" cxnId="{C0E3F545-ECCF-E54A-888D-99CA6F911E44}">
      <dgm:prSet/>
      <dgm:spPr/>
      <dgm:t>
        <a:bodyPr/>
        <a:lstStyle/>
        <a:p>
          <a:endParaRPr lang="en-US"/>
        </a:p>
      </dgm:t>
    </dgm:pt>
    <dgm:pt modelId="{F512BCC5-B7A1-8E40-8B92-B598DC299B99}" type="pres">
      <dgm:prSet presAssocID="{733302C9-007C-4E44-B6A6-2FD20B6BBB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C99EC-0F84-C24A-82CA-37B52AEA8E60}" type="pres">
      <dgm:prSet presAssocID="{5F111DB7-2D6B-054E-97A5-6254C2A2FCB0}" presName="centerShape" presStyleLbl="node0" presStyleIdx="0" presStyleCnt="1"/>
      <dgm:spPr/>
      <dgm:t>
        <a:bodyPr/>
        <a:lstStyle/>
        <a:p>
          <a:endParaRPr lang="en-US"/>
        </a:p>
      </dgm:t>
    </dgm:pt>
    <dgm:pt modelId="{9534CB92-72BE-1140-B588-D63A0214791F}" type="pres">
      <dgm:prSet presAssocID="{8E1BC993-F059-8F4B-B227-ABB39C39F1D2}" presName="Name9" presStyleLbl="parChTrans1D2" presStyleIdx="0" presStyleCnt="9"/>
      <dgm:spPr/>
      <dgm:t>
        <a:bodyPr/>
        <a:lstStyle/>
        <a:p>
          <a:endParaRPr lang="en-US"/>
        </a:p>
      </dgm:t>
    </dgm:pt>
    <dgm:pt modelId="{85F0F0C6-CE34-5F4B-9B6B-A5DC4A3DF8ED}" type="pres">
      <dgm:prSet presAssocID="{8E1BC993-F059-8F4B-B227-ABB39C39F1D2}" presName="connTx" presStyleLbl="parChTrans1D2" presStyleIdx="0" presStyleCnt="9"/>
      <dgm:spPr/>
      <dgm:t>
        <a:bodyPr/>
        <a:lstStyle/>
        <a:p>
          <a:endParaRPr lang="en-US"/>
        </a:p>
      </dgm:t>
    </dgm:pt>
    <dgm:pt modelId="{3DF360E8-321F-FD46-8C06-B02A8B998162}" type="pres">
      <dgm:prSet presAssocID="{A88F8FD3-B9C3-DC4E-A0EE-D3E0ABFB56C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EF684-1B14-6A48-994C-D75236738D5F}" type="pres">
      <dgm:prSet presAssocID="{4E90431C-3A7A-1E40-A51B-AA2BB8670879}" presName="Name9" presStyleLbl="parChTrans1D2" presStyleIdx="1" presStyleCnt="9"/>
      <dgm:spPr/>
      <dgm:t>
        <a:bodyPr/>
        <a:lstStyle/>
        <a:p>
          <a:endParaRPr lang="en-US"/>
        </a:p>
      </dgm:t>
    </dgm:pt>
    <dgm:pt modelId="{4582ECEB-7BCF-934D-AF47-6FC1D67164C8}" type="pres">
      <dgm:prSet presAssocID="{4E90431C-3A7A-1E40-A51B-AA2BB8670879}" presName="connTx" presStyleLbl="parChTrans1D2" presStyleIdx="1" presStyleCnt="9"/>
      <dgm:spPr/>
      <dgm:t>
        <a:bodyPr/>
        <a:lstStyle/>
        <a:p>
          <a:endParaRPr lang="en-US"/>
        </a:p>
      </dgm:t>
    </dgm:pt>
    <dgm:pt modelId="{54A0F73E-FA46-254A-9F49-3E5454ED4F10}" type="pres">
      <dgm:prSet presAssocID="{D47FC258-5082-684B-9A61-F2C6E717935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7AA71-1EAC-7846-8571-157970BBAA8C}" type="pres">
      <dgm:prSet presAssocID="{5E844481-7EC6-9644-9227-BA675CE45E7F}" presName="Name9" presStyleLbl="parChTrans1D2" presStyleIdx="2" presStyleCnt="9"/>
      <dgm:spPr/>
      <dgm:t>
        <a:bodyPr/>
        <a:lstStyle/>
        <a:p>
          <a:endParaRPr lang="en-US"/>
        </a:p>
      </dgm:t>
    </dgm:pt>
    <dgm:pt modelId="{5CB33D42-8BD7-544A-93F5-8CA20223D017}" type="pres">
      <dgm:prSet presAssocID="{5E844481-7EC6-9644-9227-BA675CE45E7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ED0A46A-0C96-9B48-9E91-5FF70CBB023A}" type="pres">
      <dgm:prSet presAssocID="{5959F225-94C0-0140-A9EB-DEA07E87B51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C8F1D-E941-EE47-B1E9-1F6A9ED3FDF1}" type="pres">
      <dgm:prSet presAssocID="{1327AF22-33A8-DF43-A965-BA551D2B6F19}" presName="Name9" presStyleLbl="parChTrans1D2" presStyleIdx="3" presStyleCnt="9"/>
      <dgm:spPr/>
      <dgm:t>
        <a:bodyPr/>
        <a:lstStyle/>
        <a:p>
          <a:endParaRPr lang="en-US"/>
        </a:p>
      </dgm:t>
    </dgm:pt>
    <dgm:pt modelId="{0902E6D0-077C-624B-B092-136AB2906BA9}" type="pres">
      <dgm:prSet presAssocID="{1327AF22-33A8-DF43-A965-BA551D2B6F19}" presName="connTx" presStyleLbl="parChTrans1D2" presStyleIdx="3" presStyleCnt="9"/>
      <dgm:spPr/>
      <dgm:t>
        <a:bodyPr/>
        <a:lstStyle/>
        <a:p>
          <a:endParaRPr lang="en-US"/>
        </a:p>
      </dgm:t>
    </dgm:pt>
    <dgm:pt modelId="{C961BFC6-FAF7-FF46-A0A1-E96998989637}" type="pres">
      <dgm:prSet presAssocID="{EBC1FC45-32B6-E445-9AA4-FCFEB1D019B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B1367-6257-E649-8062-35167A57CE60}" type="pres">
      <dgm:prSet presAssocID="{3DAB9BA7-3ABD-3D46-B71B-6C0CF7D1598C}" presName="Name9" presStyleLbl="parChTrans1D2" presStyleIdx="4" presStyleCnt="9"/>
      <dgm:spPr/>
      <dgm:t>
        <a:bodyPr/>
        <a:lstStyle/>
        <a:p>
          <a:endParaRPr lang="en-US"/>
        </a:p>
      </dgm:t>
    </dgm:pt>
    <dgm:pt modelId="{52E709B3-F013-0F43-A699-BD0E65F2AA22}" type="pres">
      <dgm:prSet presAssocID="{3DAB9BA7-3ABD-3D46-B71B-6C0CF7D1598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C63EE7D3-D338-6A42-A103-5FFA96C7F785}" type="pres">
      <dgm:prSet presAssocID="{C3BD080B-A168-D544-A9E2-2C306D12BF4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F466-7B23-0A47-AD8A-1CC742B8018F}" type="pres">
      <dgm:prSet presAssocID="{9BE04BD4-422A-2C44-8F77-EF437C718CCC}" presName="Name9" presStyleLbl="parChTrans1D2" presStyleIdx="5" presStyleCnt="9"/>
      <dgm:spPr/>
      <dgm:t>
        <a:bodyPr/>
        <a:lstStyle/>
        <a:p>
          <a:endParaRPr lang="en-US"/>
        </a:p>
      </dgm:t>
    </dgm:pt>
    <dgm:pt modelId="{1542F1EE-8623-A843-B753-EE843E92E618}" type="pres">
      <dgm:prSet presAssocID="{9BE04BD4-422A-2C44-8F77-EF437C718CCC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F8963C5-7579-A94A-BF2E-8482CE8ED066}" type="pres">
      <dgm:prSet presAssocID="{4CD2328D-BAA4-B34D-B083-FF8C4049CB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58AB6-EC4C-5841-ACE4-E6D7F75123E5}" type="pres">
      <dgm:prSet presAssocID="{6377E382-29A3-B44C-A3D9-3B267475F65C}" presName="Name9" presStyleLbl="parChTrans1D2" presStyleIdx="6" presStyleCnt="9"/>
      <dgm:spPr/>
      <dgm:t>
        <a:bodyPr/>
        <a:lstStyle/>
        <a:p>
          <a:endParaRPr lang="en-US"/>
        </a:p>
      </dgm:t>
    </dgm:pt>
    <dgm:pt modelId="{909073EF-E33C-8D40-BC42-58D4BEBDA658}" type="pres">
      <dgm:prSet presAssocID="{6377E382-29A3-B44C-A3D9-3B267475F65C}" presName="connTx" presStyleLbl="parChTrans1D2" presStyleIdx="6" presStyleCnt="9"/>
      <dgm:spPr/>
      <dgm:t>
        <a:bodyPr/>
        <a:lstStyle/>
        <a:p>
          <a:endParaRPr lang="en-US"/>
        </a:p>
      </dgm:t>
    </dgm:pt>
    <dgm:pt modelId="{AA54F2D1-4B51-4745-8AF3-9CF6E87A71F5}" type="pres">
      <dgm:prSet presAssocID="{1CA60308-69BC-4944-995C-E781F0C21EA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070DC-DA67-9045-84EA-C7AA5F35FD40}" type="pres">
      <dgm:prSet presAssocID="{508C54A1-8C2B-CD46-B784-6AD05CBDDBEA}" presName="Name9" presStyleLbl="parChTrans1D2" presStyleIdx="7" presStyleCnt="9"/>
      <dgm:spPr/>
      <dgm:t>
        <a:bodyPr/>
        <a:lstStyle/>
        <a:p>
          <a:endParaRPr lang="en-US"/>
        </a:p>
      </dgm:t>
    </dgm:pt>
    <dgm:pt modelId="{FB0AD499-C0DC-EA4E-AEFB-91FA12C972B8}" type="pres">
      <dgm:prSet presAssocID="{508C54A1-8C2B-CD46-B784-6AD05CBDDBEA}" presName="connTx" presStyleLbl="parChTrans1D2" presStyleIdx="7" presStyleCnt="9"/>
      <dgm:spPr/>
      <dgm:t>
        <a:bodyPr/>
        <a:lstStyle/>
        <a:p>
          <a:endParaRPr lang="en-US"/>
        </a:p>
      </dgm:t>
    </dgm:pt>
    <dgm:pt modelId="{295D51F6-E5D9-3547-AA2C-B8C81FBB1642}" type="pres">
      <dgm:prSet presAssocID="{9BDD6AE1-B808-E448-BB62-795BE2E8C31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E88A3-7A81-8448-94F6-7AB572B508D0}" type="pres">
      <dgm:prSet presAssocID="{F6077DE7-348B-654B-80A4-9F9EFB548FAB}" presName="Name9" presStyleLbl="parChTrans1D2" presStyleIdx="8" presStyleCnt="9"/>
      <dgm:spPr/>
      <dgm:t>
        <a:bodyPr/>
        <a:lstStyle/>
        <a:p>
          <a:endParaRPr lang="en-US"/>
        </a:p>
      </dgm:t>
    </dgm:pt>
    <dgm:pt modelId="{C8B4789B-591C-BC44-9E97-1D301933B490}" type="pres">
      <dgm:prSet presAssocID="{F6077DE7-348B-654B-80A4-9F9EFB548FAB}" presName="connTx" presStyleLbl="parChTrans1D2" presStyleIdx="8" presStyleCnt="9"/>
      <dgm:spPr/>
      <dgm:t>
        <a:bodyPr/>
        <a:lstStyle/>
        <a:p>
          <a:endParaRPr lang="en-US"/>
        </a:p>
      </dgm:t>
    </dgm:pt>
    <dgm:pt modelId="{90EDAC0B-DFD7-CD47-8F5E-F6387E2BB7E7}" type="pres">
      <dgm:prSet presAssocID="{EF663156-67AE-8548-9476-C2E74E41380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FF2E7-3269-A144-8369-767A102CBC3B}" srcId="{5F111DB7-2D6B-054E-97A5-6254C2A2FCB0}" destId="{4CD2328D-BAA4-B34D-B083-FF8C4049CB6E}" srcOrd="5" destOrd="0" parTransId="{9BE04BD4-422A-2C44-8F77-EF437C718CCC}" sibTransId="{70DF65C8-BC7C-2545-8798-6C394F547E03}"/>
    <dgm:cxn modelId="{B432BDA1-CFC9-7C4E-BD84-7573A2D7F408}" srcId="{5F111DB7-2D6B-054E-97A5-6254C2A2FCB0}" destId="{1CA60308-69BC-4944-995C-E781F0C21EA8}" srcOrd="6" destOrd="0" parTransId="{6377E382-29A3-B44C-A3D9-3B267475F65C}" sibTransId="{DD6E250A-116C-3447-8506-644D97D8077F}"/>
    <dgm:cxn modelId="{53CD1644-A16F-4E8D-A149-9618095F2A3D}" type="presOf" srcId="{4E90431C-3A7A-1E40-A51B-AA2BB8670879}" destId="{4582ECEB-7BCF-934D-AF47-6FC1D67164C8}" srcOrd="1" destOrd="0" presId="urn:microsoft.com/office/officeart/2005/8/layout/radial1"/>
    <dgm:cxn modelId="{090F52C7-0735-944F-9F14-2F03C8C4F8B4}" srcId="{733302C9-007C-4E44-B6A6-2FD20B6BBB09}" destId="{8B38A324-1AB4-C346-806E-9053A30A95EC}" srcOrd="2" destOrd="0" parTransId="{79890AF1-B188-FC46-9969-F7ACBCD923A2}" sibTransId="{579B035A-4DB6-4B43-9D38-3B8C9E59C7A7}"/>
    <dgm:cxn modelId="{C0E3F545-ECCF-E54A-888D-99CA6F911E44}" srcId="{5F111DB7-2D6B-054E-97A5-6254C2A2FCB0}" destId="{5959F225-94C0-0140-A9EB-DEA07E87B51D}" srcOrd="2" destOrd="0" parTransId="{5E844481-7EC6-9644-9227-BA675CE45E7F}" sibTransId="{E6359AA1-DC62-5140-BD2F-B055130BADCC}"/>
    <dgm:cxn modelId="{55B9856E-7750-4A93-B453-9B9F19123382}" type="presOf" srcId="{8E1BC993-F059-8F4B-B227-ABB39C39F1D2}" destId="{85F0F0C6-CE34-5F4B-9B6B-A5DC4A3DF8ED}" srcOrd="1" destOrd="0" presId="urn:microsoft.com/office/officeart/2005/8/layout/radial1"/>
    <dgm:cxn modelId="{8FEAA200-A56D-47B1-A281-754AE5A1FC3C}" type="presOf" srcId="{6377E382-29A3-B44C-A3D9-3B267475F65C}" destId="{D9858AB6-EC4C-5841-ACE4-E6D7F75123E5}" srcOrd="0" destOrd="0" presId="urn:microsoft.com/office/officeart/2005/8/layout/radial1"/>
    <dgm:cxn modelId="{91F9BC49-3DF5-40B0-AFA4-EC3E4163353E}" type="presOf" srcId="{5E844481-7EC6-9644-9227-BA675CE45E7F}" destId="{5CB33D42-8BD7-544A-93F5-8CA20223D017}" srcOrd="1" destOrd="0" presId="urn:microsoft.com/office/officeart/2005/8/layout/radial1"/>
    <dgm:cxn modelId="{CD7DBA08-5833-024B-9995-BA7BCF7AFA1F}" srcId="{5F111DB7-2D6B-054E-97A5-6254C2A2FCB0}" destId="{9BDD6AE1-B808-E448-BB62-795BE2E8C31C}" srcOrd="7" destOrd="0" parTransId="{508C54A1-8C2B-CD46-B784-6AD05CBDDBEA}" sibTransId="{753582F9-DF5B-094D-99C4-25AD081BB4E9}"/>
    <dgm:cxn modelId="{040AA84B-313C-47DB-B477-A7346518FDB7}" type="presOf" srcId="{5E844481-7EC6-9644-9227-BA675CE45E7F}" destId="{2B27AA71-1EAC-7846-8571-157970BBAA8C}" srcOrd="0" destOrd="0" presId="urn:microsoft.com/office/officeart/2005/8/layout/radial1"/>
    <dgm:cxn modelId="{0033D7D5-57C6-4CE7-A986-A57E05FFE108}" type="presOf" srcId="{4CD2328D-BAA4-B34D-B083-FF8C4049CB6E}" destId="{BF8963C5-7579-A94A-BF2E-8482CE8ED066}" srcOrd="0" destOrd="0" presId="urn:microsoft.com/office/officeart/2005/8/layout/radial1"/>
    <dgm:cxn modelId="{545A75D5-5C10-AB41-98A9-A0A41647BAAF}" srcId="{5F111DB7-2D6B-054E-97A5-6254C2A2FCB0}" destId="{C3BD080B-A168-D544-A9E2-2C306D12BF47}" srcOrd="4" destOrd="0" parTransId="{3DAB9BA7-3ABD-3D46-B71B-6C0CF7D1598C}" sibTransId="{27C5F474-782A-1842-961B-73D1C17F1A23}"/>
    <dgm:cxn modelId="{CA68522D-0BFD-1745-852C-69EA353B83AC}" srcId="{733302C9-007C-4E44-B6A6-2FD20B6BBB09}" destId="{4E3E061D-0049-D340-8898-9B09917EA054}" srcOrd="3" destOrd="0" parTransId="{EDEA63C8-15FF-854F-A9FF-2BE87F41D5DF}" sibTransId="{964FC898-6A00-0F44-8EA6-531CE1AFDC7E}"/>
    <dgm:cxn modelId="{727A2B14-5A7F-47C3-9B87-03458750F07E}" type="presOf" srcId="{3DAB9BA7-3ABD-3D46-B71B-6C0CF7D1598C}" destId="{ECDB1367-6257-E649-8062-35167A57CE60}" srcOrd="0" destOrd="0" presId="urn:microsoft.com/office/officeart/2005/8/layout/radial1"/>
    <dgm:cxn modelId="{7885821B-CFD8-42E0-AF19-32EA29A081A3}" type="presOf" srcId="{5F111DB7-2D6B-054E-97A5-6254C2A2FCB0}" destId="{2C4C99EC-0F84-C24A-82CA-37B52AEA8E60}" srcOrd="0" destOrd="0" presId="urn:microsoft.com/office/officeart/2005/8/layout/radial1"/>
    <dgm:cxn modelId="{36F3A296-A799-4A5B-94DE-5F17BBF26388}" type="presOf" srcId="{F6077DE7-348B-654B-80A4-9F9EFB548FAB}" destId="{61CE88A3-7A81-8448-94F6-7AB572B508D0}" srcOrd="0" destOrd="0" presId="urn:microsoft.com/office/officeart/2005/8/layout/radial1"/>
    <dgm:cxn modelId="{423623E9-551D-4949-97B6-D4405762E15E}" type="presOf" srcId="{5959F225-94C0-0140-A9EB-DEA07E87B51D}" destId="{8ED0A46A-0C96-9B48-9E91-5FF70CBB023A}" srcOrd="0" destOrd="0" presId="urn:microsoft.com/office/officeart/2005/8/layout/radial1"/>
    <dgm:cxn modelId="{9202A2B7-89B2-054E-B3ED-80A7CFE3251B}" srcId="{EB69768A-E3CF-DF4A-9CA3-93E7A83630CC}" destId="{6CC5655D-CAE1-B943-A048-3FC1FD9D3D7F}" srcOrd="1" destOrd="0" parTransId="{5D16C372-B913-7F45-8957-DC280A0BDB55}" sibTransId="{6E2BCD3E-6758-6747-8449-58221339B9A6}"/>
    <dgm:cxn modelId="{20714E44-AD42-7E45-9397-41E1E84CF774}" srcId="{733302C9-007C-4E44-B6A6-2FD20B6BBB09}" destId="{1DB6BDCA-A50F-7141-92AE-941B8C62B25D}" srcOrd="6" destOrd="0" parTransId="{E907CB72-02FB-8C4B-B3F7-CBB3A3BEA59A}" sibTransId="{05CE7813-D00C-C349-9C6B-180B36B2F34B}"/>
    <dgm:cxn modelId="{D07277B5-D75C-1349-8933-2C931F516867}" srcId="{5F111DB7-2D6B-054E-97A5-6254C2A2FCB0}" destId="{A88F8FD3-B9C3-DC4E-A0EE-D3E0ABFB56CF}" srcOrd="0" destOrd="0" parTransId="{8E1BC993-F059-8F4B-B227-ABB39C39F1D2}" sibTransId="{0CE85A6A-ADB6-F747-9A66-1799C4D5597A}"/>
    <dgm:cxn modelId="{37D50CA1-095C-42A2-AF0D-A8917D3E3A62}" type="presOf" srcId="{EF663156-67AE-8548-9476-C2E74E413806}" destId="{90EDAC0B-DFD7-CD47-8F5E-F6387E2BB7E7}" srcOrd="0" destOrd="0" presId="urn:microsoft.com/office/officeart/2005/8/layout/radial1"/>
    <dgm:cxn modelId="{8CAFE775-A1A1-4525-9DCE-E11E715B1DFF}" type="presOf" srcId="{C3BD080B-A168-D544-A9E2-2C306D12BF47}" destId="{C63EE7D3-D338-6A42-A103-5FFA96C7F785}" srcOrd="0" destOrd="0" presId="urn:microsoft.com/office/officeart/2005/8/layout/radial1"/>
    <dgm:cxn modelId="{BE94CD62-93F2-42EA-871D-69C9B61CA0E2}" type="presOf" srcId="{A88F8FD3-B9C3-DC4E-A0EE-D3E0ABFB56CF}" destId="{3DF360E8-321F-FD46-8C06-B02A8B998162}" srcOrd="0" destOrd="0" presId="urn:microsoft.com/office/officeart/2005/8/layout/radial1"/>
    <dgm:cxn modelId="{1320B216-50D8-4FF9-B302-7278A00E4B71}" type="presOf" srcId="{6377E382-29A3-B44C-A3D9-3B267475F65C}" destId="{909073EF-E33C-8D40-BC42-58D4BEBDA658}" srcOrd="1" destOrd="0" presId="urn:microsoft.com/office/officeart/2005/8/layout/radial1"/>
    <dgm:cxn modelId="{FDA5EE56-7C4D-4058-94E1-6999094665BE}" type="presOf" srcId="{508C54A1-8C2B-CD46-B784-6AD05CBDDBEA}" destId="{88F070DC-DA67-9045-84EA-C7AA5F35FD40}" srcOrd="0" destOrd="0" presId="urn:microsoft.com/office/officeart/2005/8/layout/radial1"/>
    <dgm:cxn modelId="{54F9560F-8517-4408-BBD1-A140F50B0A5B}" type="presOf" srcId="{3DAB9BA7-3ABD-3D46-B71B-6C0CF7D1598C}" destId="{52E709B3-F013-0F43-A699-BD0E65F2AA22}" srcOrd="1" destOrd="0" presId="urn:microsoft.com/office/officeart/2005/8/layout/radial1"/>
    <dgm:cxn modelId="{BCC73BF3-BC2B-4874-8E5C-4773604221F2}" type="presOf" srcId="{F6077DE7-348B-654B-80A4-9F9EFB548FAB}" destId="{C8B4789B-591C-BC44-9E97-1D301933B490}" srcOrd="1" destOrd="0" presId="urn:microsoft.com/office/officeart/2005/8/layout/radial1"/>
    <dgm:cxn modelId="{2C5AD99B-8B06-411B-B7A4-4E2B64AA4DA5}" type="presOf" srcId="{733302C9-007C-4E44-B6A6-2FD20B6BBB09}" destId="{F512BCC5-B7A1-8E40-8B92-B598DC299B99}" srcOrd="0" destOrd="0" presId="urn:microsoft.com/office/officeart/2005/8/layout/radial1"/>
    <dgm:cxn modelId="{8CBDB429-AFD8-3B44-86FC-32CBDD0BB62C}" srcId="{00726F90-7775-DB48-B620-6E8E31E96C83}" destId="{96FC375A-B622-7D4F-AF34-7D4B3E13F0EE}" srcOrd="0" destOrd="0" parTransId="{B667B5CF-8309-3947-8C70-0BB0E65E8309}" sibTransId="{6BB5CA66-94E5-8F4B-AC5E-759AAB98FCEF}"/>
    <dgm:cxn modelId="{C74A28D5-046D-4923-B0D3-5A523305A90F}" type="presOf" srcId="{8E1BC993-F059-8F4B-B227-ABB39C39F1D2}" destId="{9534CB92-72BE-1140-B588-D63A0214791F}" srcOrd="0" destOrd="0" presId="urn:microsoft.com/office/officeart/2005/8/layout/radial1"/>
    <dgm:cxn modelId="{9BA0F7DB-0607-458D-897D-B6D64FACB0F9}" type="presOf" srcId="{1CA60308-69BC-4944-995C-E781F0C21EA8}" destId="{AA54F2D1-4B51-4745-8AF3-9CF6E87A71F5}" srcOrd="0" destOrd="0" presId="urn:microsoft.com/office/officeart/2005/8/layout/radial1"/>
    <dgm:cxn modelId="{556351AF-4B75-40C2-ACC3-D4393A0D6F21}" type="presOf" srcId="{D47FC258-5082-684B-9A61-F2C6E7179353}" destId="{54A0F73E-FA46-254A-9F49-3E5454ED4F10}" srcOrd="0" destOrd="0" presId="urn:microsoft.com/office/officeart/2005/8/layout/radial1"/>
    <dgm:cxn modelId="{E18A4B36-ED92-4300-88B0-0DBC35C8FE0A}" type="presOf" srcId="{4E90431C-3A7A-1E40-A51B-AA2BB8670879}" destId="{FB2EF684-1B14-6A48-994C-D75236738D5F}" srcOrd="0" destOrd="0" presId="urn:microsoft.com/office/officeart/2005/8/layout/radial1"/>
    <dgm:cxn modelId="{2732603B-2027-4944-9B44-DD08454586E4}" srcId="{5F111DB7-2D6B-054E-97A5-6254C2A2FCB0}" destId="{EF663156-67AE-8548-9476-C2E74E413806}" srcOrd="8" destOrd="0" parTransId="{F6077DE7-348B-654B-80A4-9F9EFB548FAB}" sibTransId="{C4B13FF3-3FB0-8C46-8100-9235FDDE6E23}"/>
    <dgm:cxn modelId="{24211BE5-52CF-FF4B-A625-F84F06D660DF}" srcId="{733302C9-007C-4E44-B6A6-2FD20B6BBB09}" destId="{89EA27DB-63E8-D043-B307-A4124BE3C991}" srcOrd="4" destOrd="0" parTransId="{A840BC0E-A846-CC41-BCEA-7B4B869CA528}" sibTransId="{A16F9704-48B5-A940-83B6-5F60F4D466E7}"/>
    <dgm:cxn modelId="{28ADFBA7-16B0-41FC-A785-B4A0DC2CD53A}" type="presOf" srcId="{1327AF22-33A8-DF43-A965-BA551D2B6F19}" destId="{0902E6D0-077C-624B-B092-136AB2906BA9}" srcOrd="1" destOrd="0" presId="urn:microsoft.com/office/officeart/2005/8/layout/radial1"/>
    <dgm:cxn modelId="{9BCF2DAD-29E9-D84A-A3EB-9518D8939FD7}" srcId="{733302C9-007C-4E44-B6A6-2FD20B6BBB09}" destId="{EB69768A-E3CF-DF4A-9CA3-93E7A83630CC}" srcOrd="8" destOrd="0" parTransId="{2585AD3D-3EFB-4341-8E2B-69AA215071DA}" sibTransId="{D61E36AE-AE78-9742-9D8B-E2B20DCF6244}"/>
    <dgm:cxn modelId="{88F2B28B-C161-354E-B124-F417058BC657}" srcId="{733302C9-007C-4E44-B6A6-2FD20B6BBB09}" destId="{C0FCB820-0EAE-E843-B043-8392F7B4EFE6}" srcOrd="5" destOrd="0" parTransId="{9540FA55-CD90-7242-B574-15E513903965}" sibTransId="{74D50E81-4F96-ED40-9C30-2FC4F8D40697}"/>
    <dgm:cxn modelId="{3E7DEB82-0631-4CEC-BB7D-CAE037C96EB9}" type="presOf" srcId="{9BE04BD4-422A-2C44-8F77-EF437C718CCC}" destId="{265CF466-7B23-0A47-AD8A-1CC742B8018F}" srcOrd="0" destOrd="0" presId="urn:microsoft.com/office/officeart/2005/8/layout/radial1"/>
    <dgm:cxn modelId="{26B6D504-7E63-3347-885D-4613CA31E459}" srcId="{733302C9-007C-4E44-B6A6-2FD20B6BBB09}" destId="{4880F0EB-C435-6A4C-918F-2C6EC1034A7C}" srcOrd="1" destOrd="0" parTransId="{4E3B919A-2DF2-3741-BD81-8A017880B6F4}" sibTransId="{B8A5C681-4054-BB44-9DAD-0A4F3DA578EB}"/>
    <dgm:cxn modelId="{54B2F463-E395-4878-8227-BCA87DE17B0D}" type="presOf" srcId="{EBC1FC45-32B6-E445-9AA4-FCFEB1D019B3}" destId="{C961BFC6-FAF7-FF46-A0A1-E96998989637}" srcOrd="0" destOrd="0" presId="urn:microsoft.com/office/officeart/2005/8/layout/radial1"/>
    <dgm:cxn modelId="{DA1509FD-69B0-47D3-9DD1-AE16C135C1FE}" type="presOf" srcId="{508C54A1-8C2B-CD46-B784-6AD05CBDDBEA}" destId="{FB0AD499-C0DC-EA4E-AEFB-91FA12C972B8}" srcOrd="1" destOrd="0" presId="urn:microsoft.com/office/officeart/2005/8/layout/radial1"/>
    <dgm:cxn modelId="{7EDF8A2B-E345-4048-B1BC-437353F68358}" type="presOf" srcId="{9BDD6AE1-B808-E448-BB62-795BE2E8C31C}" destId="{295D51F6-E5D9-3547-AA2C-B8C81FBB1642}" srcOrd="0" destOrd="0" presId="urn:microsoft.com/office/officeart/2005/8/layout/radial1"/>
    <dgm:cxn modelId="{CD7C3462-C8FB-1D48-A9C5-8AB9E17E7EA4}" srcId="{733302C9-007C-4E44-B6A6-2FD20B6BBB09}" destId="{00726F90-7775-DB48-B620-6E8E31E96C83}" srcOrd="7" destOrd="0" parTransId="{D9412D10-16F1-EB43-B30E-21067F4D9DCD}" sibTransId="{89143763-7C9F-C742-8A98-2447DE56899A}"/>
    <dgm:cxn modelId="{D56071F5-B69F-7543-A5EE-0D09CFE404F1}" srcId="{5F111DB7-2D6B-054E-97A5-6254C2A2FCB0}" destId="{D47FC258-5082-684B-9A61-F2C6E7179353}" srcOrd="1" destOrd="0" parTransId="{4E90431C-3A7A-1E40-A51B-AA2BB8670879}" sibTransId="{4F6E9BFE-0FFB-814E-A617-C743761643C7}"/>
    <dgm:cxn modelId="{9651C751-B0B3-4FC3-BFA8-BA355A64F1E9}" type="presOf" srcId="{9BE04BD4-422A-2C44-8F77-EF437C718CCC}" destId="{1542F1EE-8623-A843-B753-EE843E92E618}" srcOrd="1" destOrd="0" presId="urn:microsoft.com/office/officeart/2005/8/layout/radial1"/>
    <dgm:cxn modelId="{D7671296-667C-8D4E-BD20-0C82E8753E30}" srcId="{00726F90-7775-DB48-B620-6E8E31E96C83}" destId="{528960A8-6D57-3345-8E78-71F4CEBD4449}" srcOrd="1" destOrd="0" parTransId="{1A6ACB94-86CB-6E49-8C36-822D29634C4E}" sibTransId="{5C760B06-5DCE-EF41-9524-9FFCF0F9A0E1}"/>
    <dgm:cxn modelId="{BA173E64-E9E1-084E-B5A8-C8EE3AB50DBB}" srcId="{733302C9-007C-4E44-B6A6-2FD20B6BBB09}" destId="{5F111DB7-2D6B-054E-97A5-6254C2A2FCB0}" srcOrd="0" destOrd="0" parTransId="{80C24A02-CA7D-A745-86C0-CC0E139A1F88}" sibTransId="{316E89BD-C544-FA4A-8807-E99D81BA9849}"/>
    <dgm:cxn modelId="{6D046D94-327B-184C-B38B-F89E3C5CF283}" srcId="{EB69768A-E3CF-DF4A-9CA3-93E7A83630CC}" destId="{9BF88C06-DB45-9649-B524-3D570BD990E8}" srcOrd="0" destOrd="0" parTransId="{385E0C37-CA60-0B4B-BBCE-5431AD96E39E}" sibTransId="{A030FB8C-988D-5242-A444-1506A1D52EBA}"/>
    <dgm:cxn modelId="{8BC5C54D-FAAF-5B4B-A70E-415F9B89453F}" srcId="{5F111DB7-2D6B-054E-97A5-6254C2A2FCB0}" destId="{EBC1FC45-32B6-E445-9AA4-FCFEB1D019B3}" srcOrd="3" destOrd="0" parTransId="{1327AF22-33A8-DF43-A965-BA551D2B6F19}" sibTransId="{ECF359C7-4034-9741-9687-6B072DBE7494}"/>
    <dgm:cxn modelId="{19BCA466-A8CB-4CB4-922D-BD4EB35BE235}" type="presOf" srcId="{1327AF22-33A8-DF43-A965-BA551D2B6F19}" destId="{FF7C8F1D-E941-EE47-B1E9-1F6A9ED3FDF1}" srcOrd="0" destOrd="0" presId="urn:microsoft.com/office/officeart/2005/8/layout/radial1"/>
    <dgm:cxn modelId="{903BF1C9-E8DF-4933-8975-DF4D4817860C}" type="presParOf" srcId="{F512BCC5-B7A1-8E40-8B92-B598DC299B99}" destId="{2C4C99EC-0F84-C24A-82CA-37B52AEA8E60}" srcOrd="0" destOrd="0" presId="urn:microsoft.com/office/officeart/2005/8/layout/radial1"/>
    <dgm:cxn modelId="{1FA2B71E-4CA1-43A4-A2D8-CB13BA7576FB}" type="presParOf" srcId="{F512BCC5-B7A1-8E40-8B92-B598DC299B99}" destId="{9534CB92-72BE-1140-B588-D63A0214791F}" srcOrd="1" destOrd="0" presId="urn:microsoft.com/office/officeart/2005/8/layout/radial1"/>
    <dgm:cxn modelId="{BC7579F7-0E99-4FA1-9B95-D5ACFD87CB1F}" type="presParOf" srcId="{9534CB92-72BE-1140-B588-D63A0214791F}" destId="{85F0F0C6-CE34-5F4B-9B6B-A5DC4A3DF8ED}" srcOrd="0" destOrd="0" presId="urn:microsoft.com/office/officeart/2005/8/layout/radial1"/>
    <dgm:cxn modelId="{9C7F5AEA-A8AD-464A-A29F-39EE2DDC6287}" type="presParOf" srcId="{F512BCC5-B7A1-8E40-8B92-B598DC299B99}" destId="{3DF360E8-321F-FD46-8C06-B02A8B998162}" srcOrd="2" destOrd="0" presId="urn:microsoft.com/office/officeart/2005/8/layout/radial1"/>
    <dgm:cxn modelId="{9B2EBE1A-2E92-46E2-B838-72811411DC2E}" type="presParOf" srcId="{F512BCC5-B7A1-8E40-8B92-B598DC299B99}" destId="{FB2EF684-1B14-6A48-994C-D75236738D5F}" srcOrd="3" destOrd="0" presId="urn:microsoft.com/office/officeart/2005/8/layout/radial1"/>
    <dgm:cxn modelId="{BB626BE3-AFCC-401C-B22D-D7EF64993B3C}" type="presParOf" srcId="{FB2EF684-1B14-6A48-994C-D75236738D5F}" destId="{4582ECEB-7BCF-934D-AF47-6FC1D67164C8}" srcOrd="0" destOrd="0" presId="urn:microsoft.com/office/officeart/2005/8/layout/radial1"/>
    <dgm:cxn modelId="{49FFA59E-2928-4E3F-851D-0EF1E1496BC5}" type="presParOf" srcId="{F512BCC5-B7A1-8E40-8B92-B598DC299B99}" destId="{54A0F73E-FA46-254A-9F49-3E5454ED4F10}" srcOrd="4" destOrd="0" presId="urn:microsoft.com/office/officeart/2005/8/layout/radial1"/>
    <dgm:cxn modelId="{670D075E-35F6-4557-9C46-CB07175AABD3}" type="presParOf" srcId="{F512BCC5-B7A1-8E40-8B92-B598DC299B99}" destId="{2B27AA71-1EAC-7846-8571-157970BBAA8C}" srcOrd="5" destOrd="0" presId="urn:microsoft.com/office/officeart/2005/8/layout/radial1"/>
    <dgm:cxn modelId="{7EBBB022-BEBB-495C-9E14-3C4EA3F93F7C}" type="presParOf" srcId="{2B27AA71-1EAC-7846-8571-157970BBAA8C}" destId="{5CB33D42-8BD7-544A-93F5-8CA20223D017}" srcOrd="0" destOrd="0" presId="urn:microsoft.com/office/officeart/2005/8/layout/radial1"/>
    <dgm:cxn modelId="{BFA6A5D8-5957-4346-8DFD-2E3680D5D59F}" type="presParOf" srcId="{F512BCC5-B7A1-8E40-8B92-B598DC299B99}" destId="{8ED0A46A-0C96-9B48-9E91-5FF70CBB023A}" srcOrd="6" destOrd="0" presId="urn:microsoft.com/office/officeart/2005/8/layout/radial1"/>
    <dgm:cxn modelId="{EC388EEB-F68E-4C62-8AAF-07BC482B5952}" type="presParOf" srcId="{F512BCC5-B7A1-8E40-8B92-B598DC299B99}" destId="{FF7C8F1D-E941-EE47-B1E9-1F6A9ED3FDF1}" srcOrd="7" destOrd="0" presId="urn:microsoft.com/office/officeart/2005/8/layout/radial1"/>
    <dgm:cxn modelId="{35B9CE23-C77B-4D11-B4A0-EEAC8C0DC6A0}" type="presParOf" srcId="{FF7C8F1D-E941-EE47-B1E9-1F6A9ED3FDF1}" destId="{0902E6D0-077C-624B-B092-136AB2906BA9}" srcOrd="0" destOrd="0" presId="urn:microsoft.com/office/officeart/2005/8/layout/radial1"/>
    <dgm:cxn modelId="{E883C3C2-E9B0-4410-A87D-B29980A5A916}" type="presParOf" srcId="{F512BCC5-B7A1-8E40-8B92-B598DC299B99}" destId="{C961BFC6-FAF7-FF46-A0A1-E96998989637}" srcOrd="8" destOrd="0" presId="urn:microsoft.com/office/officeart/2005/8/layout/radial1"/>
    <dgm:cxn modelId="{45019A91-0B4B-4F71-8B4C-39EF5273E0F8}" type="presParOf" srcId="{F512BCC5-B7A1-8E40-8B92-B598DC299B99}" destId="{ECDB1367-6257-E649-8062-35167A57CE60}" srcOrd="9" destOrd="0" presId="urn:microsoft.com/office/officeart/2005/8/layout/radial1"/>
    <dgm:cxn modelId="{CE0FDE09-4673-4BE0-A324-663092C8E58D}" type="presParOf" srcId="{ECDB1367-6257-E649-8062-35167A57CE60}" destId="{52E709B3-F013-0F43-A699-BD0E65F2AA22}" srcOrd="0" destOrd="0" presId="urn:microsoft.com/office/officeart/2005/8/layout/radial1"/>
    <dgm:cxn modelId="{8DD8910A-F006-42D4-A8FD-F15C41A044A6}" type="presParOf" srcId="{F512BCC5-B7A1-8E40-8B92-B598DC299B99}" destId="{C63EE7D3-D338-6A42-A103-5FFA96C7F785}" srcOrd="10" destOrd="0" presId="urn:microsoft.com/office/officeart/2005/8/layout/radial1"/>
    <dgm:cxn modelId="{9F3D347A-45B7-4D47-BC4C-EBCA479E4682}" type="presParOf" srcId="{F512BCC5-B7A1-8E40-8B92-B598DC299B99}" destId="{265CF466-7B23-0A47-AD8A-1CC742B8018F}" srcOrd="11" destOrd="0" presId="urn:microsoft.com/office/officeart/2005/8/layout/radial1"/>
    <dgm:cxn modelId="{6AE1C460-95CF-4ECA-B292-115FE26F6B38}" type="presParOf" srcId="{265CF466-7B23-0A47-AD8A-1CC742B8018F}" destId="{1542F1EE-8623-A843-B753-EE843E92E618}" srcOrd="0" destOrd="0" presId="urn:microsoft.com/office/officeart/2005/8/layout/radial1"/>
    <dgm:cxn modelId="{BAA27A95-FD07-4D34-823E-443181B6414B}" type="presParOf" srcId="{F512BCC5-B7A1-8E40-8B92-B598DC299B99}" destId="{BF8963C5-7579-A94A-BF2E-8482CE8ED066}" srcOrd="12" destOrd="0" presId="urn:microsoft.com/office/officeart/2005/8/layout/radial1"/>
    <dgm:cxn modelId="{D6DE78A6-AC98-4153-AE89-42FD2AE157C7}" type="presParOf" srcId="{F512BCC5-B7A1-8E40-8B92-B598DC299B99}" destId="{D9858AB6-EC4C-5841-ACE4-E6D7F75123E5}" srcOrd="13" destOrd="0" presId="urn:microsoft.com/office/officeart/2005/8/layout/radial1"/>
    <dgm:cxn modelId="{051FC98D-2D4B-43B4-B3AB-ADA233A7FBE2}" type="presParOf" srcId="{D9858AB6-EC4C-5841-ACE4-E6D7F75123E5}" destId="{909073EF-E33C-8D40-BC42-58D4BEBDA658}" srcOrd="0" destOrd="0" presId="urn:microsoft.com/office/officeart/2005/8/layout/radial1"/>
    <dgm:cxn modelId="{C9086CCE-6E1F-497F-B27B-90A0882A2396}" type="presParOf" srcId="{F512BCC5-B7A1-8E40-8B92-B598DC299B99}" destId="{AA54F2D1-4B51-4745-8AF3-9CF6E87A71F5}" srcOrd="14" destOrd="0" presId="urn:microsoft.com/office/officeart/2005/8/layout/radial1"/>
    <dgm:cxn modelId="{7C7AC4D0-DF31-44FB-AE95-FB915ED8848A}" type="presParOf" srcId="{F512BCC5-B7A1-8E40-8B92-B598DC299B99}" destId="{88F070DC-DA67-9045-84EA-C7AA5F35FD40}" srcOrd="15" destOrd="0" presId="urn:microsoft.com/office/officeart/2005/8/layout/radial1"/>
    <dgm:cxn modelId="{CF9488AC-D770-46E5-B6B3-BD104B51F5FC}" type="presParOf" srcId="{88F070DC-DA67-9045-84EA-C7AA5F35FD40}" destId="{FB0AD499-C0DC-EA4E-AEFB-91FA12C972B8}" srcOrd="0" destOrd="0" presId="urn:microsoft.com/office/officeart/2005/8/layout/radial1"/>
    <dgm:cxn modelId="{43D04868-98BD-4D7B-A052-A65306118A7D}" type="presParOf" srcId="{F512BCC5-B7A1-8E40-8B92-B598DC299B99}" destId="{295D51F6-E5D9-3547-AA2C-B8C81FBB1642}" srcOrd="16" destOrd="0" presId="urn:microsoft.com/office/officeart/2005/8/layout/radial1"/>
    <dgm:cxn modelId="{9FEDFD80-F240-4FE7-B8E7-2DEB25E33D03}" type="presParOf" srcId="{F512BCC5-B7A1-8E40-8B92-B598DC299B99}" destId="{61CE88A3-7A81-8448-94F6-7AB572B508D0}" srcOrd="17" destOrd="0" presId="urn:microsoft.com/office/officeart/2005/8/layout/radial1"/>
    <dgm:cxn modelId="{D9410DAF-5855-4174-972B-2DA9E7C85B16}" type="presParOf" srcId="{61CE88A3-7A81-8448-94F6-7AB572B508D0}" destId="{C8B4789B-591C-BC44-9E97-1D301933B490}" srcOrd="0" destOrd="0" presId="urn:microsoft.com/office/officeart/2005/8/layout/radial1"/>
    <dgm:cxn modelId="{FD4CBD27-61AA-47A2-8F5B-F1C81DE08340}" type="presParOf" srcId="{F512BCC5-B7A1-8E40-8B92-B598DC299B99}" destId="{90EDAC0B-DFD7-CD47-8F5E-F6387E2BB7E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C99EC-0F84-C24A-82CA-37B52AEA8E60}">
      <dsp:nvSpPr>
        <dsp:cNvPr id="0" name=""/>
        <dsp:cNvSpPr/>
      </dsp:nvSpPr>
      <dsp:spPr>
        <a:xfrm>
          <a:off x="3482891" y="2015278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bg1"/>
              </a:solidFill>
            </a:rPr>
            <a:t>Accred</a:t>
          </a:r>
          <a:r>
            <a:rPr lang="en-US" sz="1300" kern="1200" dirty="0" smtClean="0">
              <a:solidFill>
                <a:schemeClr val="bg1"/>
              </a:solidFill>
            </a:rPr>
            <a:t> Steering </a:t>
          </a:r>
          <a:r>
            <a:rPr lang="en-US" sz="1300" kern="1200" dirty="0" err="1" smtClean="0">
              <a:solidFill>
                <a:schemeClr val="bg1"/>
              </a:solidFill>
            </a:rPr>
            <a:t>Comm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3637801" y="2170188"/>
        <a:ext cx="747975" cy="747975"/>
      </dsp:txXfrm>
    </dsp:sp>
    <dsp:sp modelId="{9534CB92-72BE-1140-B588-D63A0214791F}">
      <dsp:nvSpPr>
        <dsp:cNvPr id="0" name=""/>
        <dsp:cNvSpPr/>
      </dsp:nvSpPr>
      <dsp:spPr>
        <a:xfrm rot="16200000">
          <a:off x="3535487" y="1527111"/>
          <a:ext cx="952603" cy="23730"/>
        </a:xfrm>
        <a:custGeom>
          <a:avLst/>
          <a:gdLst/>
          <a:ahLst/>
          <a:cxnLst/>
          <a:rect l="0" t="0" r="0" b="0"/>
          <a:pathLst>
            <a:path>
              <a:moveTo>
                <a:pt x="0" y="11865"/>
              </a:moveTo>
              <a:lnTo>
                <a:pt x="952603" y="118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7973" y="1515161"/>
        <a:ext cx="47630" cy="47630"/>
      </dsp:txXfrm>
    </dsp:sp>
    <dsp:sp modelId="{3DF360E8-321F-FD46-8C06-B02A8B998162}">
      <dsp:nvSpPr>
        <dsp:cNvPr id="0" name=""/>
        <dsp:cNvSpPr/>
      </dsp:nvSpPr>
      <dsp:spPr>
        <a:xfrm>
          <a:off x="3482891" y="4879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chemeClr val="bg1"/>
              </a:solidFill>
            </a:rPr>
            <a:t>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Inst Miss/Effect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37801" y="159789"/>
        <a:ext cx="747975" cy="747975"/>
      </dsp:txXfrm>
    </dsp:sp>
    <dsp:sp modelId="{FB2EF684-1B14-6A48-994C-D75236738D5F}">
      <dsp:nvSpPr>
        <dsp:cNvPr id="0" name=""/>
        <dsp:cNvSpPr/>
      </dsp:nvSpPr>
      <dsp:spPr>
        <a:xfrm rot="18600000">
          <a:off x="4181617" y="1762283"/>
          <a:ext cx="952603" cy="23730"/>
        </a:xfrm>
        <a:custGeom>
          <a:avLst/>
          <a:gdLst/>
          <a:ahLst/>
          <a:cxnLst/>
          <a:rect l="0" t="0" r="0" b="0"/>
          <a:pathLst>
            <a:path>
              <a:moveTo>
                <a:pt x="0" y="11865"/>
              </a:moveTo>
              <a:lnTo>
                <a:pt x="952603" y="118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34103" y="1750333"/>
        <a:ext cx="47630" cy="47630"/>
      </dsp:txXfrm>
    </dsp:sp>
    <dsp:sp modelId="{54A0F73E-FA46-254A-9F49-3E5454ED4F10}">
      <dsp:nvSpPr>
        <dsp:cNvPr id="0" name=""/>
        <dsp:cNvSpPr/>
      </dsp:nvSpPr>
      <dsp:spPr>
        <a:xfrm>
          <a:off x="4775150" y="475223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bg1"/>
              </a:solidFill>
            </a:rPr>
            <a:t>IIA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bg1"/>
              </a:solidFill>
            </a:rPr>
            <a:t>Instr</a:t>
          </a:r>
          <a:r>
            <a:rPr lang="en-US" sz="1300" kern="1200" dirty="0" smtClean="0">
              <a:solidFill>
                <a:schemeClr val="bg1"/>
              </a:solidFill>
            </a:rPr>
            <a:t> </a:t>
          </a:r>
          <a:r>
            <a:rPr lang="en-US" sz="1300" kern="1200" dirty="0" err="1" smtClean="0">
              <a:solidFill>
                <a:schemeClr val="bg1"/>
              </a:solidFill>
            </a:rPr>
            <a:t>Prog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930060" y="630133"/>
        <a:ext cx="747975" cy="747975"/>
      </dsp:txXfrm>
    </dsp:sp>
    <dsp:sp modelId="{2B27AA71-1EAC-7846-8571-157970BBAA8C}">
      <dsp:nvSpPr>
        <dsp:cNvPr id="0" name=""/>
        <dsp:cNvSpPr/>
      </dsp:nvSpPr>
      <dsp:spPr>
        <a:xfrm rot="21000000">
          <a:off x="4525415" y="2357760"/>
          <a:ext cx="952603" cy="23730"/>
        </a:xfrm>
        <a:custGeom>
          <a:avLst/>
          <a:gdLst/>
          <a:ahLst/>
          <a:cxnLst/>
          <a:rect l="0" t="0" r="0" b="0"/>
          <a:pathLst>
            <a:path>
              <a:moveTo>
                <a:pt x="0" y="11865"/>
              </a:moveTo>
              <a:lnTo>
                <a:pt x="952603" y="118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7902" y="2345810"/>
        <a:ext cx="47630" cy="47630"/>
      </dsp:txXfrm>
    </dsp:sp>
    <dsp:sp modelId="{8ED0A46A-0C96-9B48-9E91-5FF70CBB023A}">
      <dsp:nvSpPr>
        <dsp:cNvPr id="0" name=""/>
        <dsp:cNvSpPr/>
      </dsp:nvSpPr>
      <dsp:spPr>
        <a:xfrm>
          <a:off x="5462747" y="1666176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bg1"/>
              </a:solidFill>
            </a:rPr>
            <a:t>IIB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</a:rPr>
            <a:t>Stud Supp </a:t>
          </a:r>
          <a:r>
            <a:rPr lang="en-US" sz="1300" kern="1200" dirty="0" err="1" smtClean="0">
              <a:solidFill>
                <a:schemeClr val="bg1"/>
              </a:solidFill>
            </a:rPr>
            <a:t>Svcs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617657" y="1821086"/>
        <a:ext cx="747975" cy="747975"/>
      </dsp:txXfrm>
    </dsp:sp>
    <dsp:sp modelId="{FF7C8F1D-E941-EE47-B1E9-1F6A9ED3FDF1}">
      <dsp:nvSpPr>
        <dsp:cNvPr id="0" name=""/>
        <dsp:cNvSpPr/>
      </dsp:nvSpPr>
      <dsp:spPr>
        <a:xfrm rot="1800000">
          <a:off x="4406015" y="3034910"/>
          <a:ext cx="952603" cy="23730"/>
        </a:xfrm>
        <a:custGeom>
          <a:avLst/>
          <a:gdLst/>
          <a:ahLst/>
          <a:cxnLst/>
          <a:rect l="0" t="0" r="0" b="0"/>
          <a:pathLst>
            <a:path>
              <a:moveTo>
                <a:pt x="0" y="11865"/>
              </a:moveTo>
              <a:lnTo>
                <a:pt x="952603" y="118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58502" y="3022961"/>
        <a:ext cx="47630" cy="47630"/>
      </dsp:txXfrm>
    </dsp:sp>
    <dsp:sp modelId="{C961BFC6-FAF7-FF46-A0A1-E96998989637}">
      <dsp:nvSpPr>
        <dsp:cNvPr id="0" name=""/>
        <dsp:cNvSpPr/>
      </dsp:nvSpPr>
      <dsp:spPr>
        <a:xfrm>
          <a:off x="5223947" y="3020477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bg1"/>
              </a:solidFill>
            </a:rPr>
            <a:t>IIC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</a:rPr>
            <a:t>Lib/Learn Supp </a:t>
          </a:r>
          <a:r>
            <a:rPr lang="en-US" sz="1300" kern="1200" dirty="0" err="1" smtClean="0">
              <a:solidFill>
                <a:schemeClr val="bg1"/>
              </a:solidFill>
            </a:rPr>
            <a:t>Svcs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378857" y="3175387"/>
        <a:ext cx="747975" cy="747975"/>
      </dsp:txXfrm>
    </dsp:sp>
    <dsp:sp modelId="{ECDB1367-6257-E649-8062-35167A57CE60}">
      <dsp:nvSpPr>
        <dsp:cNvPr id="0" name=""/>
        <dsp:cNvSpPr/>
      </dsp:nvSpPr>
      <dsp:spPr>
        <a:xfrm rot="4200000">
          <a:off x="3879285" y="3476889"/>
          <a:ext cx="952603" cy="23730"/>
        </a:xfrm>
        <a:custGeom>
          <a:avLst/>
          <a:gdLst/>
          <a:ahLst/>
          <a:cxnLst/>
          <a:rect l="0" t="0" r="0" b="0"/>
          <a:pathLst>
            <a:path>
              <a:moveTo>
                <a:pt x="0" y="11865"/>
              </a:moveTo>
              <a:lnTo>
                <a:pt x="952603" y="118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1772" y="3464939"/>
        <a:ext cx="47630" cy="47630"/>
      </dsp:txXfrm>
    </dsp:sp>
    <dsp:sp modelId="{C63EE7D3-D338-6A42-A103-5FFA96C7F785}">
      <dsp:nvSpPr>
        <dsp:cNvPr id="0" name=""/>
        <dsp:cNvSpPr/>
      </dsp:nvSpPr>
      <dsp:spPr>
        <a:xfrm>
          <a:off x="4170487" y="3904435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bg1"/>
              </a:solidFill>
            </a:rPr>
            <a:t>IIIA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Human Res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325397" y="4059345"/>
        <a:ext cx="747975" cy="747975"/>
      </dsp:txXfrm>
    </dsp:sp>
    <dsp:sp modelId="{265CF466-7B23-0A47-AD8A-1CC742B8018F}">
      <dsp:nvSpPr>
        <dsp:cNvPr id="0" name=""/>
        <dsp:cNvSpPr/>
      </dsp:nvSpPr>
      <dsp:spPr>
        <a:xfrm rot="6600000">
          <a:off x="3191688" y="3476889"/>
          <a:ext cx="952603" cy="23730"/>
        </a:xfrm>
        <a:custGeom>
          <a:avLst/>
          <a:gdLst/>
          <a:ahLst/>
          <a:cxnLst/>
          <a:rect l="0" t="0" r="0" b="0"/>
          <a:pathLst>
            <a:path>
              <a:moveTo>
                <a:pt x="0" y="11865"/>
              </a:moveTo>
              <a:lnTo>
                <a:pt x="952603" y="118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44175" y="3464939"/>
        <a:ext cx="47630" cy="47630"/>
      </dsp:txXfrm>
    </dsp:sp>
    <dsp:sp modelId="{BF8963C5-7579-A94A-BF2E-8482CE8ED066}">
      <dsp:nvSpPr>
        <dsp:cNvPr id="0" name=""/>
        <dsp:cNvSpPr/>
      </dsp:nvSpPr>
      <dsp:spPr>
        <a:xfrm>
          <a:off x="2795294" y="3904435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bg1"/>
              </a:solidFill>
            </a:rPr>
            <a:t>IIIB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Phys Res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950204" y="4059345"/>
        <a:ext cx="747975" cy="747975"/>
      </dsp:txXfrm>
    </dsp:sp>
    <dsp:sp modelId="{D9858AB6-EC4C-5841-ACE4-E6D7F75123E5}">
      <dsp:nvSpPr>
        <dsp:cNvPr id="0" name=""/>
        <dsp:cNvSpPr/>
      </dsp:nvSpPr>
      <dsp:spPr>
        <a:xfrm rot="9000000">
          <a:off x="2664959" y="3034910"/>
          <a:ext cx="952603" cy="23730"/>
        </a:xfrm>
        <a:custGeom>
          <a:avLst/>
          <a:gdLst/>
          <a:ahLst/>
          <a:cxnLst/>
          <a:rect l="0" t="0" r="0" b="0"/>
          <a:pathLst>
            <a:path>
              <a:moveTo>
                <a:pt x="0" y="11865"/>
              </a:moveTo>
              <a:lnTo>
                <a:pt x="952603" y="118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7445" y="3022961"/>
        <a:ext cx="47630" cy="47630"/>
      </dsp:txXfrm>
    </dsp:sp>
    <dsp:sp modelId="{AA54F2D1-4B51-4745-8AF3-9CF6E87A71F5}">
      <dsp:nvSpPr>
        <dsp:cNvPr id="0" name=""/>
        <dsp:cNvSpPr/>
      </dsp:nvSpPr>
      <dsp:spPr>
        <a:xfrm>
          <a:off x="1741834" y="3020477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bg1"/>
              </a:solidFill>
            </a:rPr>
            <a:t>IIIC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Tech Res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896744" y="3175387"/>
        <a:ext cx="747975" cy="747975"/>
      </dsp:txXfrm>
    </dsp:sp>
    <dsp:sp modelId="{88F070DC-DA67-9045-84EA-C7AA5F35FD40}">
      <dsp:nvSpPr>
        <dsp:cNvPr id="0" name=""/>
        <dsp:cNvSpPr/>
      </dsp:nvSpPr>
      <dsp:spPr>
        <a:xfrm rot="11400000">
          <a:off x="2545559" y="2357760"/>
          <a:ext cx="952603" cy="23730"/>
        </a:xfrm>
        <a:custGeom>
          <a:avLst/>
          <a:gdLst/>
          <a:ahLst/>
          <a:cxnLst/>
          <a:rect l="0" t="0" r="0" b="0"/>
          <a:pathLst>
            <a:path>
              <a:moveTo>
                <a:pt x="0" y="11865"/>
              </a:moveTo>
              <a:lnTo>
                <a:pt x="952603" y="118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98045" y="2345810"/>
        <a:ext cx="47630" cy="47630"/>
      </dsp:txXfrm>
    </dsp:sp>
    <dsp:sp modelId="{295D51F6-E5D9-3547-AA2C-B8C81FBB1642}">
      <dsp:nvSpPr>
        <dsp:cNvPr id="0" name=""/>
        <dsp:cNvSpPr/>
      </dsp:nvSpPr>
      <dsp:spPr>
        <a:xfrm>
          <a:off x="1503034" y="1666176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bg1"/>
              </a:solidFill>
            </a:rPr>
            <a:t>IIID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bg1"/>
              </a:solidFill>
            </a:rPr>
            <a:t>Finan</a:t>
          </a:r>
          <a:endParaRPr lang="en-US" sz="1400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Res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657944" y="1821086"/>
        <a:ext cx="747975" cy="747975"/>
      </dsp:txXfrm>
    </dsp:sp>
    <dsp:sp modelId="{61CE88A3-7A81-8448-94F6-7AB572B508D0}">
      <dsp:nvSpPr>
        <dsp:cNvPr id="0" name=""/>
        <dsp:cNvSpPr/>
      </dsp:nvSpPr>
      <dsp:spPr>
        <a:xfrm rot="13800000">
          <a:off x="2889357" y="1762283"/>
          <a:ext cx="952603" cy="23730"/>
        </a:xfrm>
        <a:custGeom>
          <a:avLst/>
          <a:gdLst/>
          <a:ahLst/>
          <a:cxnLst/>
          <a:rect l="0" t="0" r="0" b="0"/>
          <a:pathLst>
            <a:path>
              <a:moveTo>
                <a:pt x="0" y="11865"/>
              </a:moveTo>
              <a:lnTo>
                <a:pt x="952603" y="118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1844" y="1750333"/>
        <a:ext cx="47630" cy="47630"/>
      </dsp:txXfrm>
    </dsp:sp>
    <dsp:sp modelId="{90EDAC0B-DFD7-CD47-8F5E-F6387E2BB7E7}">
      <dsp:nvSpPr>
        <dsp:cNvPr id="0" name=""/>
        <dsp:cNvSpPr/>
      </dsp:nvSpPr>
      <dsp:spPr>
        <a:xfrm>
          <a:off x="2190631" y="475223"/>
          <a:ext cx="1057795" cy="1057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bg1"/>
              </a:solidFill>
            </a:rPr>
            <a:t>IV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Leader/</a:t>
          </a:r>
          <a:r>
            <a:rPr lang="en-US" sz="1500" kern="1200" dirty="0" err="1" smtClean="0">
              <a:solidFill>
                <a:schemeClr val="bg1"/>
              </a:solidFill>
            </a:rPr>
            <a:t>Gover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345541" y="630133"/>
        <a:ext cx="747975" cy="747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116DB620-58C7-4AA3-AAF0-00B2F5EB95A2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2526EA8-B658-4C68-BDB9-A9594E0A7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03C8ADED-E45F-495A-97DB-F828E1D02B3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33B79C62-0B59-40B8-B18A-91A7F8C1F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8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 starts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7A08-0738-884C-A122-44F5C34F11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Barb</a:t>
            </a:r>
            <a:r>
              <a:rPr lang="en-US" baseline="0" dirty="0" smtClean="0"/>
              <a:t> end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7A08-0738-884C-A122-44F5C34F11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>
              <a:defRPr/>
            </a:pPr>
            <a:r>
              <a:rPr lang="en-US" dirty="0" smtClean="0"/>
              <a:t>Jennifer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DeMarco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93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8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7BE-6509-44B6-A411-47EC449DFA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5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8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8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83DF2-104D-4258-B37C-CCE3D1CE160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67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7BE-6509-44B6-A411-47EC449DFA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5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Enjoy your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9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41514-1A6C-4327-AED3-B94FCE33D6E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7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7BE-6509-44B6-A411-47EC449DFA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7BE-6509-44B6-A411-47EC449DFA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5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7BE-6509-44B6-A411-47EC449DFA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C62-0B59-40B8-B18A-91A7F8C1F9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7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0160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2349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345238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06795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345238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271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16479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7749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59841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1255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53224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42642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5988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218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flip="none" rotWithShape="1">
          <a:gsLst>
            <a:gs pos="0">
              <a:schemeClr val="bg2"/>
            </a:gs>
            <a:gs pos="45000">
              <a:srgbClr val="FF7A00">
                <a:lumMod val="26000"/>
                <a:alpha val="0"/>
              </a:srgbClr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345238"/>
            <a:ext cx="370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45000">
              <a:srgbClr val="FF7A00">
                <a:lumMod val="26000"/>
                <a:alpha val="0"/>
              </a:srgbClr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6F6076F-40E6-4692-B2B8-E403F88BF83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80AF072-2D20-4E58-A5C6-7732DD2EB5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76" Type="http://schemas.openxmlformats.org/officeDocument/2006/relationships/image" Target="../media/image84.png"/><Relationship Id="rId7" Type="http://schemas.openxmlformats.org/officeDocument/2006/relationships/image" Target="../media/image16.png"/><Relationship Id="rId71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png"/><Relationship Id="rId66" Type="http://schemas.openxmlformats.org/officeDocument/2006/relationships/image" Target="../media/image74.png"/><Relationship Id="rId74" Type="http://schemas.openxmlformats.org/officeDocument/2006/relationships/image" Target="../media/image82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61" Type="http://schemas.openxmlformats.org/officeDocument/2006/relationships/image" Target="../media/image70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77" Type="http://schemas.openxmlformats.org/officeDocument/2006/relationships/image" Target="../media/image85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72" Type="http://schemas.openxmlformats.org/officeDocument/2006/relationships/image" Target="../media/image80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59" Type="http://schemas.openxmlformats.org/officeDocument/2006/relationships/image" Target="../media/image68.png"/><Relationship Id="rId67" Type="http://schemas.openxmlformats.org/officeDocument/2006/relationships/image" Target="../media/image75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62" Type="http://schemas.microsoft.com/office/2007/relationships/hdphoto" Target="../media/hdphoto2.wdp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9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5.wdp"/><Relationship Id="rId5" Type="http://schemas.openxmlformats.org/officeDocument/2006/relationships/image" Target="../media/image95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microsoft.com/office/2007/relationships/hdphoto" Target="../media/hdphoto7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8.jpeg"/><Relationship Id="rId5" Type="http://schemas.microsoft.com/office/2007/relationships/hdphoto" Target="../media/hdphoto6.wdp"/><Relationship Id="rId4" Type="http://schemas.openxmlformats.org/officeDocument/2006/relationships/image" Target="../media/image9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2" y="416169"/>
            <a:ext cx="7772400" cy="2731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8100" y="2285999"/>
            <a:ext cx="40831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FALL</a:t>
            </a:r>
            <a:r>
              <a:rPr lang="en-US" sz="4800" b="1" cap="none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2013 </a:t>
            </a:r>
          </a:p>
        </p:txBody>
      </p:sp>
      <p:sp>
        <p:nvSpPr>
          <p:cNvPr id="7" name="Rectangle 6"/>
          <p:cNvSpPr/>
          <p:nvPr/>
        </p:nvSpPr>
        <p:spPr>
          <a:xfrm>
            <a:off x="984072" y="3128501"/>
            <a:ext cx="7239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50" dirty="0">
                <a:ln w="1143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CLASSIFIED</a:t>
            </a:r>
          </a:p>
          <a:p>
            <a:pPr algn="ctr"/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CONVOCATION</a:t>
            </a:r>
          </a:p>
          <a:p>
            <a:pPr algn="ctr"/>
            <a:r>
              <a:rPr lang="en-US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AUGUST 1, 2013</a:t>
            </a:r>
            <a:endParaRPr lang="en-US" sz="4000" b="1" spc="50" dirty="0">
              <a:ln w="11430">
                <a:solidFill>
                  <a:schemeClr val="tx1"/>
                </a:solidFill>
              </a:ln>
              <a:solidFill>
                <a:srgbClr val="0066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2053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GC ACCREDITATION WRITING TEAM STRUCTURE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8648790"/>
              </p:ext>
            </p:extLst>
          </p:nvPr>
        </p:nvGraphicFramePr>
        <p:xfrm>
          <a:off x="685800" y="1600200"/>
          <a:ext cx="8023578" cy="496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49519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09213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WHO WAS INVOLVED IN WRITING THE SELF EVALUATION REPORT?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1312" y="4439249"/>
            <a:ext cx="1467866" cy="1939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4343" y="3591100"/>
            <a:ext cx="12700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377" y="2944408"/>
            <a:ext cx="1308100" cy="177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1739" y="1933612"/>
            <a:ext cx="1333500" cy="177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6777" y="3591100"/>
            <a:ext cx="1257300" cy="177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6428" y="2055408"/>
            <a:ext cx="1231900" cy="177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75307" y="1933612"/>
            <a:ext cx="1257300" cy="177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45245" y="3270243"/>
            <a:ext cx="1473200" cy="177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87868" y="4439249"/>
            <a:ext cx="1384300" cy="177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08328" y="4722408"/>
            <a:ext cx="1270000" cy="177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07083" y="1880482"/>
            <a:ext cx="1257300" cy="177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78107" y="1880482"/>
            <a:ext cx="1219200" cy="177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5796" y="3370538"/>
            <a:ext cx="1282700" cy="177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732692" y="2481538"/>
            <a:ext cx="1231900" cy="177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17477" y="1996264"/>
            <a:ext cx="1205927" cy="16822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458676" y="3142284"/>
            <a:ext cx="1367569" cy="19601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56200" y="3429000"/>
            <a:ext cx="1181100" cy="177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04860" y="4747651"/>
            <a:ext cx="1409700" cy="177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39171" y="4456595"/>
            <a:ext cx="1231900" cy="177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12029" y="4456595"/>
            <a:ext cx="1409700" cy="177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052667" y="4155004"/>
            <a:ext cx="1358900" cy="177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503583" y="4316265"/>
            <a:ext cx="1308100" cy="177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64074" y="2860584"/>
            <a:ext cx="1343334" cy="20442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208183" y="3541725"/>
            <a:ext cx="1295400" cy="177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503583" y="1655955"/>
            <a:ext cx="1587448" cy="16142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856072" y="4316265"/>
            <a:ext cx="1322870" cy="18814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146114" y="2587328"/>
            <a:ext cx="1425470" cy="16036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957449" y="4316265"/>
            <a:ext cx="1309886" cy="1641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709107" y="1733251"/>
            <a:ext cx="1321199" cy="165590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49526" y="3729331"/>
            <a:ext cx="1155700" cy="177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4575604" y="5086493"/>
            <a:ext cx="1244600" cy="1778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466058" y="2663760"/>
            <a:ext cx="1282700" cy="1778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080721" y="3552760"/>
            <a:ext cx="1231900" cy="177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024823" y="4073733"/>
            <a:ext cx="1168400" cy="177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4575604" y="2663760"/>
            <a:ext cx="1193800" cy="1778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596247" y="5057982"/>
            <a:ext cx="1270001" cy="15875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202022" y="1364284"/>
            <a:ext cx="1308100" cy="1778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399075" y="3887250"/>
            <a:ext cx="1193800" cy="1778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5309360" y="2449403"/>
            <a:ext cx="1181100" cy="1778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4077460" y="1371245"/>
            <a:ext cx="1231900" cy="177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2574624" y="2449403"/>
            <a:ext cx="1358900" cy="1778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-2643" y="3142284"/>
            <a:ext cx="1244600" cy="177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4077460" y="3797569"/>
            <a:ext cx="1155700" cy="1778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6283237" y="3797569"/>
            <a:ext cx="1358900" cy="177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6609514" y="1835562"/>
            <a:ext cx="1317045" cy="16506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4207119" y="3884553"/>
            <a:ext cx="1244600" cy="177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5583624" y="2549370"/>
            <a:ext cx="1270000" cy="177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7945824" y="2893589"/>
            <a:ext cx="1168400" cy="1778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6541343" y="3697559"/>
            <a:ext cx="1305317" cy="19649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2962519" y="2511074"/>
            <a:ext cx="1244600" cy="177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7218010" y="5044004"/>
            <a:ext cx="1257300" cy="1778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2571071" y="2260245"/>
            <a:ext cx="1409700" cy="1778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6362659" y="4213740"/>
            <a:ext cx="1282700" cy="1778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3729435" y="3848726"/>
            <a:ext cx="1219200" cy="1778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5079959" y="4739538"/>
            <a:ext cx="1282700" cy="1778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7608143" y="2775500"/>
            <a:ext cx="1244600" cy="177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59" cstate="print"/>
          <a:srcRect l="72231" t="3753" r="5544" b="51802"/>
          <a:stretch/>
        </p:blipFill>
        <p:spPr>
          <a:xfrm>
            <a:off x="5411691" y="2260246"/>
            <a:ext cx="1321487" cy="1778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1301071" y="3848726"/>
            <a:ext cx="1270000" cy="1778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sharpenSoften amount="39000"/>
                    </a14:imgEffect>
                    <a14:imgEffect>
                      <a14:colorTemperature colorTemp="9761"/>
                    </a14:imgEffect>
                    <a14:imgEffect>
                      <a14:saturation sat="96000"/>
                    </a14:imgEffect>
                    <a14:imgEffect>
                      <a14:brightnessContrast bright="-15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071" y="5127397"/>
            <a:ext cx="1459289" cy="16378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3" cstate="print"/>
          <a:srcRect l="25315" r="4229"/>
          <a:stretch/>
        </p:blipFill>
        <p:spPr>
          <a:xfrm>
            <a:off x="1766270" y="1459113"/>
            <a:ext cx="1527048" cy="146043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4" cstate="print"/>
          <a:stretch>
            <a:fillRect/>
          </a:stretch>
        </p:blipFill>
        <p:spPr>
          <a:xfrm>
            <a:off x="6327024" y="3734686"/>
            <a:ext cx="1244600" cy="1778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4272608" y="1315321"/>
            <a:ext cx="1282700" cy="1778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6" cstate="print"/>
          <a:stretch>
            <a:fillRect/>
          </a:stretch>
        </p:blipFill>
        <p:spPr>
          <a:xfrm>
            <a:off x="2588468" y="2845686"/>
            <a:ext cx="1409700" cy="1778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4973563" y="2937866"/>
            <a:ext cx="1353461" cy="19737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3778817" y="4091891"/>
            <a:ext cx="1320800" cy="17780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6552561" y="1850848"/>
            <a:ext cx="1270000" cy="17780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502281" y="2313891"/>
            <a:ext cx="1181100" cy="1778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1" cstate="print"/>
          <a:stretch>
            <a:fillRect/>
          </a:stretch>
        </p:blipFill>
        <p:spPr>
          <a:xfrm>
            <a:off x="7014430" y="2969652"/>
            <a:ext cx="1422400" cy="17780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2" cstate="print"/>
          <a:stretch>
            <a:fillRect/>
          </a:stretch>
        </p:blipFill>
        <p:spPr>
          <a:xfrm>
            <a:off x="5397348" y="2187449"/>
            <a:ext cx="1366515" cy="195216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3" cstate="print"/>
          <a:stretch>
            <a:fillRect/>
          </a:stretch>
        </p:blipFill>
        <p:spPr>
          <a:xfrm>
            <a:off x="2831882" y="2209963"/>
            <a:ext cx="1439784" cy="188383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4" cstate="print"/>
          <a:stretch>
            <a:fillRect/>
          </a:stretch>
        </p:blipFill>
        <p:spPr>
          <a:xfrm>
            <a:off x="3987317" y="4193232"/>
            <a:ext cx="1410031" cy="198348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75" cstate="print"/>
          <a:srcRect l="4881" t="3640" r="4879" b="4023"/>
          <a:stretch/>
        </p:blipFill>
        <p:spPr>
          <a:xfrm>
            <a:off x="5631504" y="4633235"/>
            <a:ext cx="1382926" cy="177279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76" cstate="print"/>
          <a:srcRect l="24512" t="10810" r="28833" b="2055"/>
          <a:stretch/>
        </p:blipFill>
        <p:spPr>
          <a:xfrm>
            <a:off x="1288282" y="3423270"/>
            <a:ext cx="1543600" cy="191997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77" cstate="print"/>
          <a:srcRect l="6744" t="13025" r="59619" b="12931"/>
          <a:stretch/>
        </p:blipFill>
        <p:spPr>
          <a:xfrm>
            <a:off x="7800533" y="4633235"/>
            <a:ext cx="1272594" cy="16939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8" cstate="print"/>
          <a:stretch>
            <a:fillRect/>
          </a:stretch>
        </p:blipFill>
        <p:spPr>
          <a:xfrm>
            <a:off x="2527633" y="4747651"/>
            <a:ext cx="1361100" cy="19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272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8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4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8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2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6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8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2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4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6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8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2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4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6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8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4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2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6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4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6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8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32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36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44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6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WHAT ARE THE 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53" y="1804064"/>
            <a:ext cx="8229600" cy="506673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 Timeline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219" y="2310737"/>
            <a:ext cx="365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Spring 2013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0344"/>
            <a:ext cx="4419600" cy="351285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Final editing of the Self Evaluation </a:t>
            </a:r>
            <a:r>
              <a:rPr lang="en-US" sz="2200" dirty="0">
                <a:solidFill>
                  <a:srgbClr val="008000"/>
                </a:solidFill>
              </a:rPr>
              <a:t>(</a:t>
            </a:r>
            <a:r>
              <a:rPr lang="en-US" sz="2200" dirty="0" smtClean="0">
                <a:solidFill>
                  <a:srgbClr val="008000"/>
                </a:solidFill>
              </a:rPr>
              <a:t>Jan-Feb)</a:t>
            </a:r>
            <a:endParaRPr lang="en-US" sz="2200" dirty="0">
              <a:solidFill>
                <a:srgbClr val="008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Discussion of Self Evaluation by constituency groups and at </a:t>
            </a:r>
            <a:r>
              <a:rPr lang="en-US" sz="2200" dirty="0" smtClean="0">
                <a:solidFill>
                  <a:schemeClr val="bg1"/>
                </a:solidFill>
              </a:rPr>
              <a:t>forums </a:t>
            </a:r>
            <a:r>
              <a:rPr lang="en-US" sz="2200" dirty="0" smtClean="0">
                <a:solidFill>
                  <a:srgbClr val="008000"/>
                </a:solidFill>
              </a:rPr>
              <a:t>(Mar-Apr)</a:t>
            </a:r>
            <a:endParaRPr lang="en-US" sz="2200" dirty="0">
              <a:solidFill>
                <a:srgbClr val="008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Governing Board </a:t>
            </a:r>
            <a:r>
              <a:rPr lang="en-US" sz="2200" dirty="0" smtClean="0">
                <a:solidFill>
                  <a:schemeClr val="bg1"/>
                </a:solidFill>
              </a:rPr>
              <a:t>approval </a:t>
            </a:r>
            <a:r>
              <a:rPr lang="en-US" sz="2200" dirty="0" smtClean="0">
                <a:solidFill>
                  <a:srgbClr val="008000"/>
                </a:solidFill>
              </a:rPr>
              <a:t>(May)</a:t>
            </a:r>
            <a:endParaRPr lang="en-US" sz="2200" dirty="0">
              <a:solidFill>
                <a:srgbClr val="008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Submit Self </a:t>
            </a:r>
            <a:r>
              <a:rPr lang="en-US" sz="2200" dirty="0" smtClean="0">
                <a:solidFill>
                  <a:schemeClr val="bg1"/>
                </a:solidFill>
              </a:rPr>
              <a:t>Evaluation Report </a:t>
            </a:r>
            <a:r>
              <a:rPr lang="en-US" sz="2200" dirty="0">
                <a:solidFill>
                  <a:schemeClr val="bg1"/>
                </a:solidFill>
              </a:rPr>
              <a:t>to </a:t>
            </a:r>
            <a:r>
              <a:rPr lang="en-US" sz="2200" dirty="0" smtClean="0">
                <a:solidFill>
                  <a:schemeClr val="bg1"/>
                </a:solidFill>
              </a:rPr>
              <a:t>ACCJC </a:t>
            </a:r>
            <a:r>
              <a:rPr lang="en-US" sz="2200" dirty="0" smtClean="0">
                <a:solidFill>
                  <a:srgbClr val="008000"/>
                </a:solidFill>
              </a:rPr>
              <a:t>(June)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48705" y="3009651"/>
            <a:ext cx="897316" cy="759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46020" y="3040344"/>
            <a:ext cx="3240779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endParaRPr lang="en-US" sz="2400" dirty="0" smtClean="0">
              <a:solidFill>
                <a:schemeClr val="bg1"/>
              </a:solidFill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External Site Visit </a:t>
            </a:r>
            <a:r>
              <a:rPr lang="en-US" sz="2400" dirty="0" smtClean="0">
                <a:solidFill>
                  <a:srgbClr val="008000"/>
                </a:solidFill>
              </a:rPr>
              <a:t>(October)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6021" y="2316453"/>
            <a:ext cx="365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Fall 2013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6542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fineartamerica.com/images-medium-large/gray-fox-stretching-lloyd-alexan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7345"/>
            <a:ext cx="5410200" cy="4343400"/>
          </a:xfrm>
          <a:prstGeom prst="rect">
            <a:avLst/>
          </a:prstGeom>
          <a:noFill/>
          <a:ln>
            <a:noFill/>
          </a:ln>
          <a:effectLst>
            <a:glow rad="444500">
              <a:schemeClr val="accent5">
                <a:satMod val="175000"/>
                <a:alpha val="37000"/>
              </a:schemeClr>
            </a:glo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821" y="533400"/>
            <a:ext cx="6153358" cy="9244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Stretch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19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Classified Staff Professional Development Updates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31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71" y="533400"/>
            <a:ext cx="7125113" cy="1219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Introduction of Classified Staff Leadership</a:t>
            </a:r>
            <a:endParaRPr lang="en-US" sz="4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878" y="5295871"/>
            <a:ext cx="697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66"/>
                </a:solidFill>
              </a:rPr>
              <a:t>Pat Murray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smtClean="0"/>
              <a:t>Health Sciences Lab Technician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7400"/>
            <a:ext cx="344285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228608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Classified Senate Leaders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4951" y="1219200"/>
            <a:ext cx="2593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6666"/>
                </a:solidFill>
              </a:rPr>
              <a:t>Linda Daley</a:t>
            </a:r>
            <a:endParaRPr lang="en-US" sz="2200" b="1" dirty="0" smtClean="0">
              <a:solidFill>
                <a:srgbClr val="006666"/>
              </a:solidFill>
            </a:endParaRPr>
          </a:p>
          <a:p>
            <a:pPr algn="r"/>
            <a:r>
              <a:rPr lang="en-US" sz="2200" dirty="0" smtClean="0"/>
              <a:t>Vice President, Grossmont Council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277874" y="5181600"/>
            <a:ext cx="3508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Tom Fox</a:t>
            </a:r>
            <a:endParaRPr lang="en-US" sz="2200" b="1" dirty="0" smtClean="0">
              <a:solidFill>
                <a:srgbClr val="006666"/>
              </a:solidFill>
            </a:endParaRPr>
          </a:p>
          <a:p>
            <a:r>
              <a:rPr lang="en-US" sz="2200" dirty="0" smtClean="0"/>
              <a:t>Member at Large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205089"/>
            <a:ext cx="2362200" cy="3467216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4" y="2699617"/>
            <a:ext cx="2286000" cy="34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43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228608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Classified Senate Leaders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1244" y="1500744"/>
            <a:ext cx="259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6666"/>
                </a:solidFill>
              </a:rPr>
              <a:t>Sharon Farley</a:t>
            </a:r>
            <a:endParaRPr lang="en-US" sz="2200" b="1" dirty="0" smtClean="0">
              <a:solidFill>
                <a:srgbClr val="006666"/>
              </a:solidFill>
            </a:endParaRPr>
          </a:p>
          <a:p>
            <a:pPr algn="r"/>
            <a:r>
              <a:rPr lang="en-US" sz="2200" dirty="0" smtClean="0"/>
              <a:t>Senator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691602" y="4876799"/>
            <a:ext cx="3508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Cindy Hall</a:t>
            </a:r>
            <a:endParaRPr lang="en-US" sz="2200" b="1" dirty="0" smtClean="0">
              <a:solidFill>
                <a:srgbClr val="006666"/>
              </a:solidFill>
            </a:endParaRPr>
          </a:p>
          <a:p>
            <a:r>
              <a:rPr lang="en-US" sz="2200" dirty="0" smtClean="0"/>
              <a:t>Senator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/>
          <a:stretch/>
        </p:blipFill>
        <p:spPr>
          <a:xfrm>
            <a:off x="4323644" y="1219200"/>
            <a:ext cx="3143956" cy="2779080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95600"/>
            <a:ext cx="2438400" cy="33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4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228608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Classified Senate Leaders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1714389"/>
            <a:ext cx="259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6666"/>
                </a:solidFill>
              </a:rPr>
              <a:t>Patty Sparks</a:t>
            </a:r>
            <a:endParaRPr lang="en-US" sz="2200" b="1" dirty="0" smtClean="0">
              <a:solidFill>
                <a:srgbClr val="006666"/>
              </a:solidFill>
            </a:endParaRPr>
          </a:p>
          <a:p>
            <a:pPr algn="r"/>
            <a:r>
              <a:rPr lang="en-US" sz="2200" dirty="0" smtClean="0"/>
              <a:t>Senator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218488" y="5257800"/>
            <a:ext cx="3508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Mary Eden</a:t>
            </a:r>
            <a:endParaRPr lang="en-US" sz="2200" b="1" dirty="0" smtClean="0">
              <a:solidFill>
                <a:srgbClr val="006666"/>
              </a:solidFill>
            </a:endParaRPr>
          </a:p>
          <a:p>
            <a:r>
              <a:rPr lang="en-US" sz="2200" dirty="0" smtClean="0"/>
              <a:t>Senator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64" y="1459178"/>
            <a:ext cx="2130136" cy="3138485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25" b="9352"/>
          <a:stretch/>
        </p:blipFill>
        <p:spPr>
          <a:xfrm>
            <a:off x="589134" y="2743200"/>
            <a:ext cx="2618065" cy="35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62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85800" y="55626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000" b="1" dirty="0"/>
              <a:t>Cindy </a:t>
            </a:r>
            <a:r>
              <a:rPr lang="en-US" sz="4000" b="1" dirty="0" smtClean="0"/>
              <a:t>L. Miles</a:t>
            </a:r>
            <a:r>
              <a:rPr lang="en-US" sz="4000" b="1" dirty="0"/>
              <a:t>, Ph.D.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55363"/>
            <a:ext cx="3047170" cy="437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-21956" y="4572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CHANCELLOR’S REMARKS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6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r="19746" b="34999"/>
          <a:stretch/>
        </p:blipFill>
        <p:spPr>
          <a:xfrm>
            <a:off x="382217" y="1495863"/>
            <a:ext cx="2362875" cy="3135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30" y="152400"/>
            <a:ext cx="6292047" cy="1012371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Classified Union Leaders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2562" y="2846533"/>
            <a:ext cx="3488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Will </a:t>
            </a:r>
            <a:r>
              <a:rPr lang="en-US" sz="2200" b="1" dirty="0" smtClean="0">
                <a:solidFill>
                  <a:srgbClr val="006666"/>
                </a:solidFill>
              </a:rPr>
              <a:t>Pines</a:t>
            </a:r>
            <a:br>
              <a:rPr lang="en-US" sz="2200" b="1" dirty="0" smtClean="0">
                <a:solidFill>
                  <a:srgbClr val="006666"/>
                </a:solidFill>
              </a:rPr>
            </a:br>
            <a:r>
              <a:rPr lang="en-US" sz="2200" dirty="0" smtClean="0"/>
              <a:t>CSEA 707 chapter treasurer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91442" y="1041937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Al </a:t>
            </a:r>
            <a:r>
              <a:rPr lang="en-US" sz="2200" b="1" dirty="0" smtClean="0">
                <a:solidFill>
                  <a:srgbClr val="006666"/>
                </a:solidFill>
              </a:rPr>
              <a:t>Ventura </a:t>
            </a:r>
            <a:r>
              <a:rPr lang="en-US" sz="2200" dirty="0" smtClean="0"/>
              <a:t>CSEA 707 chapter </a:t>
            </a:r>
            <a:r>
              <a:rPr lang="en-US" sz="2200" dirty="0" smtClean="0"/>
              <a:t>job </a:t>
            </a:r>
            <a:r>
              <a:rPr lang="en-US" sz="2200" dirty="0" smtClean="0"/>
              <a:t>steward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95640" y="4725210"/>
            <a:ext cx="2585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Rocky </a:t>
            </a:r>
            <a:r>
              <a:rPr lang="en-US" sz="2200" b="1" dirty="0" smtClean="0">
                <a:solidFill>
                  <a:srgbClr val="006666"/>
                </a:solidFill>
              </a:rPr>
              <a:t>Rose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CSEA </a:t>
            </a:r>
            <a:r>
              <a:rPr lang="en-US" sz="2200" dirty="0"/>
              <a:t>707 </a:t>
            </a:r>
            <a:r>
              <a:rPr lang="en-US" sz="2200" dirty="0" smtClean="0"/>
              <a:t>chapter president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i="1" dirty="0" smtClean="0"/>
              <a:t>Cuyamaca College </a:t>
            </a:r>
            <a:endParaRPr lang="en-US" sz="22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52" y="1017997"/>
            <a:ext cx="2268082" cy="3333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42" y="4427922"/>
            <a:ext cx="2108176" cy="23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13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71" y="533400"/>
            <a:ext cx="7125113" cy="1219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Introduction of Keynote Presentation</a:t>
            </a:r>
            <a:endParaRPr lang="en-US" sz="4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17305"/>
          <a:stretch/>
        </p:blipFill>
        <p:spPr>
          <a:xfrm>
            <a:off x="4742480" y="2185987"/>
            <a:ext cx="3053167" cy="385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322081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hetelegraphandargus.co.uk/resources/images/1014437/?type=gall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2895600" cy="3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telegraph.co.uk/multimedia/archive/01974/exam-results-jump-_1974721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5348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114719">
            <a:off x="-530482" y="947497"/>
            <a:ext cx="6904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Have a great semester!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66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2946" y="5410200"/>
            <a:ext cx="450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66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5400" b="1" cap="none" spc="0" dirty="0">
              <a:ln w="11430"/>
              <a:solidFill>
                <a:srgbClr val="0066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6862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/>
          <a:stretch/>
        </p:blipFill>
        <p:spPr bwMode="auto">
          <a:xfrm>
            <a:off x="2854271" y="1295400"/>
            <a:ext cx="3114031" cy="417666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9154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TRUSTEE’S REMARKS</a:t>
            </a:r>
            <a:endParaRPr lang="en-US" sz="4000" b="1" dirty="0" smtClean="0">
              <a:latin typeface="+mn-lt"/>
            </a:endParaRPr>
          </a:p>
        </p:txBody>
      </p:sp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100741" y="5769114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000" b="1" dirty="0" smtClean="0"/>
              <a:t>EDWIN HIEL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0589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754086" cy="3855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15112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Sunita V. Cooke, Ph.D.</a:t>
            </a:r>
          </a:p>
          <a:p>
            <a:r>
              <a:rPr lang="en-US" sz="3200" dirty="0" smtClean="0"/>
              <a:t>President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0332" y="3810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MESSAGE OF WELCOME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14948" r="27288" b="5322"/>
          <a:stretch/>
        </p:blipFill>
        <p:spPr>
          <a:xfrm>
            <a:off x="5029200" y="1336828"/>
            <a:ext cx="3054223" cy="3772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515112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'Kid President,'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dirty="0" smtClean="0"/>
              <a:t>The </a:t>
            </a:r>
            <a:r>
              <a:rPr lang="en-US" sz="2800" dirty="0"/>
              <a:t>'Self-Appointed Voice Of A Generation'</a:t>
            </a:r>
          </a:p>
        </p:txBody>
      </p:sp>
    </p:spTree>
    <p:extLst>
      <p:ext uri="{BB962C8B-B14F-4D97-AF65-F5344CB8AC3E}">
        <p14:creationId xmlns:p14="http://schemas.microsoft.com/office/powerpoint/2010/main" val="2319840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75819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THE FOUNDATION FOR GROSSMONT &amp; CUYAMACA COLLEGES</a:t>
            </a:r>
            <a:endParaRPr lang="en-US" sz="32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118624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Glenn Kaufhold</a:t>
            </a:r>
          </a:p>
          <a:p>
            <a:r>
              <a:rPr lang="en-US" sz="3200" dirty="0" smtClean="0"/>
              <a:t>President</a:t>
            </a:r>
            <a:endParaRPr lang="en-US" sz="3200" dirty="0"/>
          </a:p>
        </p:txBody>
      </p:sp>
      <p:pic>
        <p:nvPicPr>
          <p:cNvPr id="1026" name="ac3cdc01-b625-4e0e-a3e0-7644c9596f9e" descr="B7CD348F-C849-4AB4-80D3-276C112D9D12@gate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97" y="2051694"/>
            <a:ext cx="2038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90799"/>
            <a:ext cx="4000036" cy="22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25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858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VICE PRESIDENT’S REMARKS</a:t>
            </a:r>
            <a:endParaRPr lang="en-US" sz="4000" b="1" dirty="0">
              <a:latin typeface="+mn-lt"/>
            </a:endParaRPr>
          </a:p>
        </p:txBody>
      </p:sp>
      <p:pic>
        <p:nvPicPr>
          <p:cNvPr id="1026" name="Picture 2" descr="C:\Documents and Settings\Pat.Murray\Desktop\tim fl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71" y="1524000"/>
            <a:ext cx="33141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88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6248" y="35169"/>
            <a:ext cx="5105400" cy="2868168"/>
          </a:xfrm>
        </p:spPr>
        <p:txBody>
          <a:bodyPr>
            <a:normAutofit/>
          </a:bodyPr>
          <a:lstStyle/>
          <a:p>
            <a:r>
              <a:rPr lang="en-US" dirty="0" smtClean="0"/>
              <a:t>Accreditation: What's it all about?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91022" y="5840933"/>
            <a:ext cx="3538728" cy="6389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Chris </a:t>
            </a:r>
            <a:r>
              <a:rPr lang="en-US" dirty="0" smtClean="0"/>
              <a:t>Hill</a:t>
            </a:r>
          </a:p>
          <a:p>
            <a:pPr algn="l"/>
            <a:r>
              <a:rPr lang="en-US" dirty="0" smtClean="0"/>
              <a:t>Accreditation </a:t>
            </a:r>
            <a:r>
              <a:rPr lang="en-US" dirty="0"/>
              <a:t>Co-Chair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3147229" cy="2159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5946" y="5062962"/>
            <a:ext cx="2081335" cy="1623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76139"/>
            <a:ext cx="1905000" cy="25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34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2447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WHY IS ACCREDITATION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120"/>
            <a:ext cx="7543800" cy="4138681"/>
          </a:xfrm>
        </p:spPr>
        <p:txBody>
          <a:bodyPr>
            <a:noAutofit/>
          </a:bodyPr>
          <a:lstStyle/>
          <a:p>
            <a:r>
              <a:rPr lang="en-US" sz="2800" dirty="0" smtClean="0"/>
              <a:t>Value to the institution</a:t>
            </a:r>
          </a:p>
          <a:p>
            <a:pPr lvl="2"/>
            <a:r>
              <a:rPr lang="en-US" sz="2800" b="0" i="1" dirty="0" smtClean="0"/>
              <a:t>Assures public that we meet standards of quality</a:t>
            </a:r>
          </a:p>
          <a:p>
            <a:pPr lvl="2"/>
            <a:r>
              <a:rPr lang="en-US" sz="2800" b="0" i="1" dirty="0" smtClean="0"/>
              <a:t>Education and credentials earned are legitimate and of value</a:t>
            </a:r>
          </a:p>
          <a:p>
            <a:r>
              <a:rPr lang="en-US" sz="3000" dirty="0" smtClean="0"/>
              <a:t>Meets federal requirements</a:t>
            </a:r>
          </a:p>
          <a:p>
            <a:pPr lvl="2"/>
            <a:r>
              <a:rPr lang="en-US" sz="2800" b="0" i="1" dirty="0" smtClean="0"/>
              <a:t>Allows us to qualify for federal grants and contracts</a:t>
            </a:r>
          </a:p>
          <a:p>
            <a:pPr lvl="2"/>
            <a:r>
              <a:rPr lang="en-US" sz="2800" b="0" i="1" dirty="0" smtClean="0"/>
              <a:t>Allows us to distribute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008144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01158" cy="92447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WHAT ARE WE ACCOUNTABLE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Four Standards</a:t>
            </a:r>
          </a:p>
          <a:p>
            <a:pPr lvl="1"/>
            <a:r>
              <a:rPr lang="en-US" sz="2000" dirty="0" smtClean="0">
                <a:solidFill>
                  <a:srgbClr val="FFB91D"/>
                </a:solidFill>
              </a:rPr>
              <a:t>Standard I</a:t>
            </a:r>
            <a:r>
              <a:rPr lang="en-US" sz="2000" dirty="0" smtClean="0"/>
              <a:t>: Institutional Mission and Effectiveness 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Standard II</a:t>
            </a:r>
            <a:r>
              <a:rPr lang="en-US" sz="2000" dirty="0" smtClean="0"/>
              <a:t>: Student Learning Programs and Services</a:t>
            </a:r>
          </a:p>
          <a:p>
            <a:pPr lvl="1"/>
            <a:r>
              <a:rPr lang="en-US" sz="2000" dirty="0" smtClean="0">
                <a:solidFill>
                  <a:srgbClr val="FFB91D"/>
                </a:solidFill>
              </a:rPr>
              <a:t>Standard III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rgbClr val="FFB91D"/>
                </a:solidFill>
              </a:rPr>
              <a:t> </a:t>
            </a:r>
            <a:r>
              <a:rPr lang="en-US" sz="2000" dirty="0" smtClean="0"/>
              <a:t>Resources</a:t>
            </a:r>
          </a:p>
          <a:p>
            <a:pPr lvl="1"/>
            <a:r>
              <a:rPr lang="en-US" sz="2000" dirty="0" smtClean="0">
                <a:solidFill>
                  <a:srgbClr val="FFB91D"/>
                </a:solidFill>
              </a:rPr>
              <a:t>Standard </a:t>
            </a:r>
            <a:r>
              <a:rPr lang="en-US" sz="2000" dirty="0" smtClean="0">
                <a:solidFill>
                  <a:schemeClr val="accent1"/>
                </a:solidFill>
              </a:rPr>
              <a:t>IV:</a:t>
            </a:r>
            <a:r>
              <a:rPr lang="en-US" sz="2000" dirty="0" smtClean="0"/>
              <a:t> Governance</a:t>
            </a:r>
          </a:p>
          <a:p>
            <a:r>
              <a:rPr lang="en-US" sz="2400" dirty="0" smtClean="0"/>
              <a:t>Rubrics – self-assess our level of proficiency</a:t>
            </a:r>
            <a:endParaRPr lang="en-US" sz="2400" b="0" dirty="0" smtClean="0"/>
          </a:p>
          <a:p>
            <a:pPr lvl="1"/>
            <a:r>
              <a:rPr lang="en-US" sz="2000" dirty="0" smtClean="0"/>
              <a:t>Planning</a:t>
            </a:r>
          </a:p>
          <a:p>
            <a:pPr lvl="1"/>
            <a:r>
              <a:rPr lang="en-US" sz="2000" dirty="0" smtClean="0"/>
              <a:t>Program Review</a:t>
            </a:r>
          </a:p>
          <a:p>
            <a:pPr lvl="1"/>
            <a:r>
              <a:rPr lang="en-US" sz="2000" dirty="0" smtClean="0"/>
              <a:t>Student Learning Outcomes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63129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6275</TotalTime>
  <Words>352</Words>
  <Application>Microsoft Office PowerPoint</Application>
  <PresentationFormat>On-screen Show (4:3)</PresentationFormat>
  <Paragraphs>120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Theme1</vt:lpstr>
      <vt:lpstr>Autumn</vt:lpstr>
      <vt:lpstr>PowerPoint Presentation</vt:lpstr>
      <vt:lpstr>PowerPoint Presentation</vt:lpstr>
      <vt:lpstr>TRUSTEE’S REMARKS</vt:lpstr>
      <vt:lpstr>MESSAGE OF WELCOME</vt:lpstr>
      <vt:lpstr>THE FOUNDATION FOR GROSSMONT &amp; CUYAMACA COLLEGES</vt:lpstr>
      <vt:lpstr>VICE PRESIDENT’S REMARKS</vt:lpstr>
      <vt:lpstr>Accreditation: What's it all about?</vt:lpstr>
      <vt:lpstr>WHY IS ACCREDITATION IMPORTANT?</vt:lpstr>
      <vt:lpstr>WHAT ARE WE ACCOUNTABLE FOR?</vt:lpstr>
      <vt:lpstr>GC ACCREDITATION WRITING TEAM STRUCTURE</vt:lpstr>
      <vt:lpstr>WHO WAS INVOLVED IN WRITING THE SELF EVALUATION REPORT?</vt:lpstr>
      <vt:lpstr>WHAT ARE THE NEXT STEPS?</vt:lpstr>
      <vt:lpstr>PowerPoint Presentation</vt:lpstr>
      <vt:lpstr>Stretch time!</vt:lpstr>
      <vt:lpstr>Classified Staff Professional Development Updates</vt:lpstr>
      <vt:lpstr>Introduction of Classified Staff Leadership</vt:lpstr>
      <vt:lpstr>Classified Senate Leaders</vt:lpstr>
      <vt:lpstr>Classified Senate Leaders</vt:lpstr>
      <vt:lpstr>Classified Senate Leaders</vt:lpstr>
      <vt:lpstr>Classified Union Leaders</vt:lpstr>
      <vt:lpstr>Introduction of Keynote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Black</dc:creator>
  <cp:lastModifiedBy>Pat.Murray</cp:lastModifiedBy>
  <cp:revision>142</cp:revision>
  <cp:lastPrinted>2013-07-11T00:34:56Z</cp:lastPrinted>
  <dcterms:created xsi:type="dcterms:W3CDTF">2013-01-02T18:50:40Z</dcterms:created>
  <dcterms:modified xsi:type="dcterms:W3CDTF">2013-07-19T00:12:34Z</dcterms:modified>
</cp:coreProperties>
</file>